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64" r:id="rId3"/>
    <p:sldId id="259" r:id="rId4"/>
    <p:sldId id="277" r:id="rId5"/>
    <p:sldId id="278" r:id="rId6"/>
    <p:sldId id="279" r:id="rId7"/>
    <p:sldId id="280" r:id="rId8"/>
    <p:sldId id="330" r:id="rId9"/>
    <p:sldId id="339" r:id="rId10"/>
    <p:sldId id="331" r:id="rId11"/>
    <p:sldId id="340" r:id="rId12"/>
    <p:sldId id="341" r:id="rId13"/>
    <p:sldId id="342" r:id="rId14"/>
    <p:sldId id="335" r:id="rId15"/>
    <p:sldId id="257" r:id="rId16"/>
    <p:sldId id="267" r:id="rId17"/>
    <p:sldId id="270" r:id="rId18"/>
  </p:sldIdLst>
  <p:sldSz cx="12192000" cy="6858000"/>
  <p:notesSz cx="6858000" cy="9144000"/>
  <p:embeddedFontLst>
    <p:embeddedFont>
      <p:font typeface="UTM Avo" panose="02040603050506020204" pitchFamily="18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1215E-DBAE-4367-ABFE-8D986FEB3FB3}" v="3" dt="2024-02-01T05:10:19.095"/>
    <p1510:client id="{A796B4B1-2D53-4503-8448-DF6898E7F29A}" v="232" dt="2024-02-01T16:23:55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>
        <p:scale>
          <a:sx n="75" d="100"/>
          <a:sy n="75" d="100"/>
        </p:scale>
        <p:origin x="1398" y="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49512 Phạm Ngọc Anh" userId="cefd2df1-5fa3-4dec-87c8-c5040616a0c8" providerId="ADAL" clId="{8101215E-DBAE-4367-ABFE-8D986FEB3FB3}"/>
    <pc:docChg chg="modSld">
      <pc:chgData name="a49512 Phạm Ngọc Anh" userId="cefd2df1-5fa3-4dec-87c8-c5040616a0c8" providerId="ADAL" clId="{8101215E-DBAE-4367-ABFE-8D986FEB3FB3}" dt="2024-02-01T05:10:05.148" v="45" actId="1076"/>
      <pc:docMkLst>
        <pc:docMk/>
      </pc:docMkLst>
      <pc:sldChg chg="modSp mod">
        <pc:chgData name="a49512 Phạm Ngọc Anh" userId="cefd2df1-5fa3-4dec-87c8-c5040616a0c8" providerId="ADAL" clId="{8101215E-DBAE-4367-ABFE-8D986FEB3FB3}" dt="2024-02-01T05:10:05.148" v="45" actId="1076"/>
        <pc:sldMkLst>
          <pc:docMk/>
          <pc:sldMk cId="0" sldId="256"/>
        </pc:sldMkLst>
        <pc:spChg chg="mod">
          <ac:chgData name="a49512 Phạm Ngọc Anh" userId="cefd2df1-5fa3-4dec-87c8-c5040616a0c8" providerId="ADAL" clId="{8101215E-DBAE-4367-ABFE-8D986FEB3FB3}" dt="2024-02-01T05:10:05.148" v="45" actId="1076"/>
          <ac:spMkLst>
            <pc:docMk/>
            <pc:sldMk cId="0" sldId="256"/>
            <ac:spMk id="3" creationId="{CAB9AF7D-4456-5252-6C52-89EDF4404272}"/>
          </ac:spMkLst>
        </pc:spChg>
      </pc:sldChg>
    </pc:docChg>
  </pc:docChgLst>
  <pc:docChgLst>
    <pc:chgData name="a49512 Phạm Ngọc Anh" userId="cefd2df1-5fa3-4dec-87c8-c5040616a0c8" providerId="ADAL" clId="{A796B4B1-2D53-4503-8448-DF6898E7F29A}"/>
    <pc:docChg chg="undo custSel addSld delSld modSld">
      <pc:chgData name="a49512 Phạm Ngọc Anh" userId="cefd2df1-5fa3-4dec-87c8-c5040616a0c8" providerId="ADAL" clId="{A796B4B1-2D53-4503-8448-DF6898E7F29A}" dt="2024-02-01T16:23:55.458" v="697"/>
      <pc:docMkLst>
        <pc:docMk/>
      </pc:docMkLst>
      <pc:sldChg chg="modSp mod">
        <pc:chgData name="a49512 Phạm Ngọc Anh" userId="cefd2df1-5fa3-4dec-87c8-c5040616a0c8" providerId="ADAL" clId="{A796B4B1-2D53-4503-8448-DF6898E7F29A}" dt="2024-02-01T15:44:38.547" v="77" actId="1076"/>
        <pc:sldMkLst>
          <pc:docMk/>
          <pc:sldMk cId="0" sldId="256"/>
        </pc:sldMkLst>
        <pc:spChg chg="mod">
          <ac:chgData name="a49512 Phạm Ngọc Anh" userId="cefd2df1-5fa3-4dec-87c8-c5040616a0c8" providerId="ADAL" clId="{A796B4B1-2D53-4503-8448-DF6898E7F29A}" dt="2024-02-01T15:44:38.547" v="77" actId="1076"/>
          <ac:spMkLst>
            <pc:docMk/>
            <pc:sldMk cId="0" sldId="256"/>
            <ac:spMk id="3" creationId="{CAB9AF7D-4456-5252-6C52-89EDF4404272}"/>
          </ac:spMkLst>
        </pc:spChg>
        <pc:spChg chg="mod">
          <ac:chgData name="a49512 Phạm Ngọc Anh" userId="cefd2df1-5fa3-4dec-87c8-c5040616a0c8" providerId="ADAL" clId="{A796B4B1-2D53-4503-8448-DF6898E7F29A}" dt="2024-02-01T15:44:38.547" v="77" actId="1076"/>
          <ac:spMkLst>
            <pc:docMk/>
            <pc:sldMk cId="0" sldId="256"/>
            <ac:spMk id="9" creationId="{D2B0C381-AC83-477C-A42B-612BDE63DE3C}"/>
          </ac:spMkLst>
        </pc:spChg>
      </pc:sldChg>
      <pc:sldChg chg="addSp delSp modSp mod setBg modAnim">
        <pc:chgData name="a49512 Phạm Ngọc Anh" userId="cefd2df1-5fa3-4dec-87c8-c5040616a0c8" providerId="ADAL" clId="{A796B4B1-2D53-4503-8448-DF6898E7F29A}" dt="2024-02-01T16:23:55.458" v="697"/>
        <pc:sldMkLst>
          <pc:docMk/>
          <pc:sldMk cId="3340922502" sldId="257"/>
        </pc:sldMkLst>
        <pc:spChg chg="add mod">
          <ac:chgData name="a49512 Phạm Ngọc Anh" userId="cefd2df1-5fa3-4dec-87c8-c5040616a0c8" providerId="ADAL" clId="{A796B4B1-2D53-4503-8448-DF6898E7F29A}" dt="2024-02-01T15:55:41.952" v="196" actId="1076"/>
          <ac:spMkLst>
            <pc:docMk/>
            <pc:sldMk cId="3340922502" sldId="257"/>
            <ac:spMk id="2" creationId="{808460BC-3802-231C-9B59-210DA87277B6}"/>
          </ac:spMkLst>
        </pc:spChg>
        <pc:spChg chg="add mod">
          <ac:chgData name="a49512 Phạm Ngọc Anh" userId="cefd2df1-5fa3-4dec-87c8-c5040616a0c8" providerId="ADAL" clId="{A796B4B1-2D53-4503-8448-DF6898E7F29A}" dt="2024-02-01T15:56:00.072" v="201" actId="1076"/>
          <ac:spMkLst>
            <pc:docMk/>
            <pc:sldMk cId="3340922502" sldId="257"/>
            <ac:spMk id="4" creationId="{BCE31DCC-D3FA-C1D4-0305-C3AAF0BC93C6}"/>
          </ac:spMkLst>
        </pc:spChg>
        <pc:spChg chg="add mod">
          <ac:chgData name="a49512 Phạm Ngọc Anh" userId="cefd2df1-5fa3-4dec-87c8-c5040616a0c8" providerId="ADAL" clId="{A796B4B1-2D53-4503-8448-DF6898E7F29A}" dt="2024-02-01T15:55:41.952" v="196" actId="1076"/>
          <ac:spMkLst>
            <pc:docMk/>
            <pc:sldMk cId="3340922502" sldId="257"/>
            <ac:spMk id="5" creationId="{DEE252DB-17E1-C8C7-9962-35D97E2A2FB1}"/>
          </ac:spMkLst>
        </pc:spChg>
        <pc:spChg chg="add mod">
          <ac:chgData name="a49512 Phạm Ngọc Anh" userId="cefd2df1-5fa3-4dec-87c8-c5040616a0c8" providerId="ADAL" clId="{A796B4B1-2D53-4503-8448-DF6898E7F29A}" dt="2024-02-01T15:55:45.095" v="198" actId="1076"/>
          <ac:spMkLst>
            <pc:docMk/>
            <pc:sldMk cId="3340922502" sldId="257"/>
            <ac:spMk id="6" creationId="{3B7E77FC-D0A9-1C0D-114C-1BBB58A3ED93}"/>
          </ac:spMkLst>
        </pc:spChg>
        <pc:spChg chg="add mod">
          <ac:chgData name="a49512 Phạm Ngọc Anh" userId="cefd2df1-5fa3-4dec-87c8-c5040616a0c8" providerId="ADAL" clId="{A796B4B1-2D53-4503-8448-DF6898E7F29A}" dt="2024-02-01T15:55:13.439" v="189" actId="1076"/>
          <ac:spMkLst>
            <pc:docMk/>
            <pc:sldMk cId="3340922502" sldId="257"/>
            <ac:spMk id="7" creationId="{D6DE8BFC-4BA0-E04C-C320-5CA8E84063F3}"/>
          </ac:spMkLst>
        </pc:spChg>
        <pc:spChg chg="add mod">
          <ac:chgData name="a49512 Phạm Ngọc Anh" userId="cefd2df1-5fa3-4dec-87c8-c5040616a0c8" providerId="ADAL" clId="{A796B4B1-2D53-4503-8448-DF6898E7F29A}" dt="2024-02-01T15:55:13.439" v="189" actId="1076"/>
          <ac:spMkLst>
            <pc:docMk/>
            <pc:sldMk cId="3340922502" sldId="257"/>
            <ac:spMk id="8" creationId="{83544204-8CA8-B449-4DCA-F22C978565AC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10" creationId="{C1480A31-DDA7-E8AE-29D9-F1E8DE894B9A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11" creationId="{5CEED5AE-F00D-67C7-46DF-4D3EAE19BBF5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12" creationId="{31529964-4628-229E-3C0F-8735D86A1591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13" creationId="{BBF89A67-CB6E-09FF-8A54-93FBAE520FAD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14" creationId="{D90B579B-3E28-E79E-5191-082CC2193433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15" creationId="{AC152767-CC88-B181-F4FA-80FE81381207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16" creationId="{E65182CB-84B7-C55B-4E9D-24B34530B89D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17" creationId="{F4395893-AAD6-4AED-05C2-53BFC915C28F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18" creationId="{C0400524-7520-0DCA-D625-C8A99FF93075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19" creationId="{FE119893-2220-25DB-8A77-2D92877DCB89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21" creationId="{2890568E-09FD-79F3-0B3D-37F2A3F142DD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22" creationId="{CADB3CB8-D52C-6279-BD20-F30C8716EC75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23" creationId="{B9BA24D9-F8AF-A2FA-8D96-4592C6A51921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24" creationId="{C7B00F4A-3C24-DAAE-4BCF-EE9C86C3F946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25" creationId="{1E2C684D-D0FC-2BCB-2AD2-ED3F32DC6E1F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26" creationId="{A81B2CC8-0A38-C3DC-C130-F76C7BB4ED7F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27" creationId="{F24A54C1-20D8-597C-68EF-46C8F3FFD424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28" creationId="{42F3B126-4D48-5AC2-1208-71BA0944B739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29" creationId="{F89E5F1D-7429-CBDC-7D98-033A7FEBB6E3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30" creationId="{BCD8290B-8CB3-BDF8-51AD-32455D43CBDE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31" creationId="{5EC420DA-F773-7642-A5A5-EE7A7EAE206E}"/>
          </ac:spMkLst>
        </pc:spChg>
        <pc:spChg chg="mod">
          <ac:chgData name="a49512 Phạm Ngọc Anh" userId="cefd2df1-5fa3-4dec-87c8-c5040616a0c8" providerId="ADAL" clId="{A796B4B1-2D53-4503-8448-DF6898E7F29A}" dt="2024-02-01T15:55:10.418" v="188" actId="207"/>
          <ac:spMkLst>
            <pc:docMk/>
            <pc:sldMk cId="3340922502" sldId="257"/>
            <ac:spMk id="32" creationId="{F25D9A9B-AA0C-90CE-DFB8-BB976B7C01A1}"/>
          </ac:spMkLst>
        </pc:spChg>
        <pc:grpChg chg="add mod">
          <ac:chgData name="a49512 Phạm Ngọc Anh" userId="cefd2df1-5fa3-4dec-87c8-c5040616a0c8" providerId="ADAL" clId="{A796B4B1-2D53-4503-8448-DF6898E7F29A}" dt="2024-02-01T15:55:41.952" v="196" actId="1076"/>
          <ac:grpSpMkLst>
            <pc:docMk/>
            <pc:sldMk cId="3340922502" sldId="257"/>
            <ac:grpSpMk id="9" creationId="{CD2C60C7-0BDC-A6DD-729F-D8B9BA4C644F}"/>
          </ac:grpSpMkLst>
        </pc:grpChg>
        <pc:grpChg chg="add mod">
          <ac:chgData name="a49512 Phạm Ngọc Anh" userId="cefd2df1-5fa3-4dec-87c8-c5040616a0c8" providerId="ADAL" clId="{A796B4B1-2D53-4503-8448-DF6898E7F29A}" dt="2024-02-01T15:55:51.248" v="199" actId="1076"/>
          <ac:grpSpMkLst>
            <pc:docMk/>
            <pc:sldMk cId="3340922502" sldId="257"/>
            <ac:grpSpMk id="20" creationId="{C80BF59F-3A37-40CF-2929-2B02C2CDE16F}"/>
          </ac:grpSpMkLst>
        </pc:grpChg>
        <pc:picChg chg="del mod">
          <ac:chgData name="a49512 Phạm Ngọc Anh" userId="cefd2df1-5fa3-4dec-87c8-c5040616a0c8" providerId="ADAL" clId="{A796B4B1-2D53-4503-8448-DF6898E7F29A}" dt="2024-02-01T15:55:05.560" v="185" actId="478"/>
          <ac:picMkLst>
            <pc:docMk/>
            <pc:sldMk cId="3340922502" sldId="257"/>
            <ac:picMk id="3" creationId="{C1C26C74-13C3-F0CD-C1AD-ADBEF0DCE7CD}"/>
          </ac:picMkLst>
        </pc:picChg>
      </pc:sldChg>
      <pc:sldChg chg="modSp del mod">
        <pc:chgData name="a49512 Phạm Ngọc Anh" userId="cefd2df1-5fa3-4dec-87c8-c5040616a0c8" providerId="ADAL" clId="{A796B4B1-2D53-4503-8448-DF6898E7F29A}" dt="2024-02-01T15:48:44.043" v="94" actId="47"/>
        <pc:sldMkLst>
          <pc:docMk/>
          <pc:sldMk cId="229284654" sldId="258"/>
        </pc:sldMkLst>
        <pc:picChg chg="mod">
          <ac:chgData name="a49512 Phạm Ngọc Anh" userId="cefd2df1-5fa3-4dec-87c8-c5040616a0c8" providerId="ADAL" clId="{A796B4B1-2D53-4503-8448-DF6898E7F29A}" dt="2024-02-01T15:48:40.381" v="93" actId="1076"/>
          <ac:picMkLst>
            <pc:docMk/>
            <pc:sldMk cId="229284654" sldId="258"/>
            <ac:picMk id="3" creationId="{4CEAB28A-B081-8240-4358-1D508C704097}"/>
          </ac:picMkLst>
        </pc:picChg>
      </pc:sldChg>
      <pc:sldChg chg="addSp modSp mod modAnim">
        <pc:chgData name="a49512 Phạm Ngọc Anh" userId="cefd2df1-5fa3-4dec-87c8-c5040616a0c8" providerId="ADAL" clId="{A796B4B1-2D53-4503-8448-DF6898E7F29A}" dt="2024-02-01T15:50:47.912" v="139"/>
        <pc:sldMkLst>
          <pc:docMk/>
          <pc:sldMk cId="2256521950" sldId="259"/>
        </pc:sldMkLst>
        <pc:spChg chg="add mod">
          <ac:chgData name="a49512 Phạm Ngọc Anh" userId="cefd2df1-5fa3-4dec-87c8-c5040616a0c8" providerId="ADAL" clId="{A796B4B1-2D53-4503-8448-DF6898E7F29A}" dt="2024-02-01T15:45:07.081" v="82" actId="1076"/>
          <ac:spMkLst>
            <pc:docMk/>
            <pc:sldMk cId="2256521950" sldId="259"/>
            <ac:spMk id="2" creationId="{FD7B6133-FBDD-553C-093D-7F173BE40BA8}"/>
          </ac:spMkLst>
        </pc:spChg>
        <pc:spChg chg="add mod">
          <ac:chgData name="a49512 Phạm Ngọc Anh" userId="cefd2df1-5fa3-4dec-87c8-c5040616a0c8" providerId="ADAL" clId="{A796B4B1-2D53-4503-8448-DF6898E7F29A}" dt="2024-02-01T15:45:04.221" v="81" actId="255"/>
          <ac:spMkLst>
            <pc:docMk/>
            <pc:sldMk cId="2256521950" sldId="259"/>
            <ac:spMk id="3" creationId="{EB03A530-F77B-BDB3-5855-C22D299BF914}"/>
          </ac:spMkLst>
        </pc:spChg>
        <pc:spChg chg="add mod">
          <ac:chgData name="a49512 Phạm Ngọc Anh" userId="cefd2df1-5fa3-4dec-87c8-c5040616a0c8" providerId="ADAL" clId="{A796B4B1-2D53-4503-8448-DF6898E7F29A}" dt="2024-02-01T15:45:09.923" v="83" actId="1076"/>
          <ac:spMkLst>
            <pc:docMk/>
            <pc:sldMk cId="2256521950" sldId="259"/>
            <ac:spMk id="4" creationId="{DD882966-875C-60A8-AD6A-6DCB5E15F344}"/>
          </ac:spMkLst>
        </pc:spChg>
        <pc:spChg chg="mod">
          <ac:chgData name="a49512 Phạm Ngọc Anh" userId="cefd2df1-5fa3-4dec-87c8-c5040616a0c8" providerId="ADAL" clId="{A796B4B1-2D53-4503-8448-DF6898E7F29A}" dt="2024-02-01T15:45:04.221" v="81" actId="255"/>
          <ac:spMkLst>
            <pc:docMk/>
            <pc:sldMk cId="2256521950" sldId="259"/>
            <ac:spMk id="7" creationId="{0F89C517-CD12-F2A7-647E-EE737E2FA965}"/>
          </ac:spMkLst>
        </pc:spChg>
        <pc:spChg chg="mod">
          <ac:chgData name="a49512 Phạm Ngọc Anh" userId="cefd2df1-5fa3-4dec-87c8-c5040616a0c8" providerId="ADAL" clId="{A796B4B1-2D53-4503-8448-DF6898E7F29A}" dt="2024-02-01T15:45:04.221" v="81" actId="255"/>
          <ac:spMkLst>
            <pc:docMk/>
            <pc:sldMk cId="2256521950" sldId="259"/>
            <ac:spMk id="10" creationId="{CD7F57D7-9E43-FD3C-EAE3-9ABDE70ED6CA}"/>
          </ac:spMkLst>
        </pc:spChg>
        <pc:spChg chg="mod">
          <ac:chgData name="a49512 Phạm Ngọc Anh" userId="cefd2df1-5fa3-4dec-87c8-c5040616a0c8" providerId="ADAL" clId="{A796B4B1-2D53-4503-8448-DF6898E7F29A}" dt="2024-02-01T15:45:04.221" v="81" actId="255"/>
          <ac:spMkLst>
            <pc:docMk/>
            <pc:sldMk cId="2256521950" sldId="259"/>
            <ac:spMk id="11" creationId="{999BA814-E2C7-834D-882A-2F14B561C3C5}"/>
          </ac:spMkLst>
        </pc:spChg>
        <pc:spChg chg="mod">
          <ac:chgData name="a49512 Phạm Ngọc Anh" userId="cefd2df1-5fa3-4dec-87c8-c5040616a0c8" providerId="ADAL" clId="{A796B4B1-2D53-4503-8448-DF6898E7F29A}" dt="2024-02-01T15:45:04.221" v="81" actId="255"/>
          <ac:spMkLst>
            <pc:docMk/>
            <pc:sldMk cId="2256521950" sldId="259"/>
            <ac:spMk id="12" creationId="{F82FD8B5-9B9D-1B16-FFBF-D1EA7172333D}"/>
          </ac:spMkLst>
        </pc:spChg>
        <pc:spChg chg="add mod">
          <ac:chgData name="a49512 Phạm Ngọc Anh" userId="cefd2df1-5fa3-4dec-87c8-c5040616a0c8" providerId="ADAL" clId="{A796B4B1-2D53-4503-8448-DF6898E7F29A}" dt="2024-02-01T15:50:47.912" v="139"/>
          <ac:spMkLst>
            <pc:docMk/>
            <pc:sldMk cId="2256521950" sldId="259"/>
            <ac:spMk id="13" creationId="{6D1B3552-98B0-5687-D715-E528A2740816}"/>
          </ac:spMkLst>
        </pc:spChg>
        <pc:spChg chg="mod">
          <ac:chgData name="a49512 Phạm Ngọc Anh" userId="cefd2df1-5fa3-4dec-87c8-c5040616a0c8" providerId="ADAL" clId="{A796B4B1-2D53-4503-8448-DF6898E7F29A}" dt="2024-02-01T15:50:47.912" v="139"/>
          <ac:spMkLst>
            <pc:docMk/>
            <pc:sldMk cId="2256521950" sldId="259"/>
            <ac:spMk id="15" creationId="{F5571BEF-11A9-9A0F-08E5-A26DF3121FE4}"/>
          </ac:spMkLst>
        </pc:spChg>
        <pc:spChg chg="mod">
          <ac:chgData name="a49512 Phạm Ngọc Anh" userId="cefd2df1-5fa3-4dec-87c8-c5040616a0c8" providerId="ADAL" clId="{A796B4B1-2D53-4503-8448-DF6898E7F29A}" dt="2024-02-01T15:50:47.912" v="139"/>
          <ac:spMkLst>
            <pc:docMk/>
            <pc:sldMk cId="2256521950" sldId="259"/>
            <ac:spMk id="16" creationId="{19FD2F13-1111-FB5A-6F62-CCDB96B003D0}"/>
          </ac:spMkLst>
        </pc:spChg>
        <pc:grpChg chg="add mod">
          <ac:chgData name="a49512 Phạm Ngọc Anh" userId="cefd2df1-5fa3-4dec-87c8-c5040616a0c8" providerId="ADAL" clId="{A796B4B1-2D53-4503-8448-DF6898E7F29A}" dt="2024-02-01T15:45:12.174" v="84" actId="1076"/>
          <ac:grpSpMkLst>
            <pc:docMk/>
            <pc:sldMk cId="2256521950" sldId="259"/>
            <ac:grpSpMk id="5" creationId="{420A7BE0-957A-BA79-8615-9E491F255D3E}"/>
          </ac:grpSpMkLst>
        </pc:grpChg>
        <pc:grpChg chg="add mod">
          <ac:chgData name="a49512 Phạm Ngọc Anh" userId="cefd2df1-5fa3-4dec-87c8-c5040616a0c8" providerId="ADAL" clId="{A796B4B1-2D53-4503-8448-DF6898E7F29A}" dt="2024-02-01T15:44:59.394" v="79"/>
          <ac:grpSpMkLst>
            <pc:docMk/>
            <pc:sldMk cId="2256521950" sldId="259"/>
            <ac:grpSpMk id="9" creationId="{F6551041-4BB4-C6DB-F9EE-4C8973BABC81}"/>
          </ac:grpSpMkLst>
        </pc:grpChg>
        <pc:grpChg chg="add mod">
          <ac:chgData name="a49512 Phạm Ngọc Anh" userId="cefd2df1-5fa3-4dec-87c8-c5040616a0c8" providerId="ADAL" clId="{A796B4B1-2D53-4503-8448-DF6898E7F29A}" dt="2024-02-01T15:50:47.912" v="139"/>
          <ac:grpSpMkLst>
            <pc:docMk/>
            <pc:sldMk cId="2256521950" sldId="259"/>
            <ac:grpSpMk id="14" creationId="{82D499FF-989C-A501-8769-2CFDCDB04673}"/>
          </ac:grpSpMkLst>
        </pc:grpChg>
        <pc:picChg chg="mod">
          <ac:chgData name="a49512 Phạm Ngọc Anh" userId="cefd2df1-5fa3-4dec-87c8-c5040616a0c8" providerId="ADAL" clId="{A796B4B1-2D53-4503-8448-DF6898E7F29A}" dt="2024-02-01T15:44:59.394" v="79"/>
          <ac:picMkLst>
            <pc:docMk/>
            <pc:sldMk cId="2256521950" sldId="259"/>
            <ac:picMk id="6" creationId="{58533A74-A936-1A6E-E58D-D1BA5B1A10E6}"/>
          </ac:picMkLst>
        </pc:picChg>
        <pc:picChg chg="add mod">
          <ac:chgData name="a49512 Phạm Ngọc Anh" userId="cefd2df1-5fa3-4dec-87c8-c5040616a0c8" providerId="ADAL" clId="{A796B4B1-2D53-4503-8448-DF6898E7F29A}" dt="2024-02-01T15:44:59.394" v="79"/>
          <ac:picMkLst>
            <pc:docMk/>
            <pc:sldMk cId="2256521950" sldId="259"/>
            <ac:picMk id="8" creationId="{BAB64167-6859-5023-C2C4-EAA64A8C5A51}"/>
          </ac:picMkLst>
        </pc:picChg>
      </pc:sldChg>
      <pc:sldChg chg="del">
        <pc:chgData name="a49512 Phạm Ngọc Anh" userId="cefd2df1-5fa3-4dec-87c8-c5040616a0c8" providerId="ADAL" clId="{A796B4B1-2D53-4503-8448-DF6898E7F29A}" dt="2024-02-01T15:48:19.680" v="85" actId="47"/>
        <pc:sldMkLst>
          <pc:docMk/>
          <pc:sldMk cId="3195893350" sldId="260"/>
        </pc:sldMkLst>
      </pc:sldChg>
      <pc:sldChg chg="del">
        <pc:chgData name="a49512 Phạm Ngọc Anh" userId="cefd2df1-5fa3-4dec-87c8-c5040616a0c8" providerId="ADAL" clId="{A796B4B1-2D53-4503-8448-DF6898E7F29A}" dt="2024-02-01T15:48:19.680" v="85" actId="47"/>
        <pc:sldMkLst>
          <pc:docMk/>
          <pc:sldMk cId="49648045" sldId="261"/>
        </pc:sldMkLst>
      </pc:sldChg>
      <pc:sldChg chg="del">
        <pc:chgData name="a49512 Phạm Ngọc Anh" userId="cefd2df1-5fa3-4dec-87c8-c5040616a0c8" providerId="ADAL" clId="{A796B4B1-2D53-4503-8448-DF6898E7F29A}" dt="2024-02-01T15:48:19.680" v="85" actId="47"/>
        <pc:sldMkLst>
          <pc:docMk/>
          <pc:sldMk cId="3705964229" sldId="262"/>
        </pc:sldMkLst>
      </pc:sldChg>
      <pc:sldChg chg="del">
        <pc:chgData name="a49512 Phạm Ngọc Anh" userId="cefd2df1-5fa3-4dec-87c8-c5040616a0c8" providerId="ADAL" clId="{A796B4B1-2D53-4503-8448-DF6898E7F29A}" dt="2024-02-01T15:48:19.680" v="85" actId="47"/>
        <pc:sldMkLst>
          <pc:docMk/>
          <pc:sldMk cId="590003877" sldId="263"/>
        </pc:sldMkLst>
      </pc:sldChg>
      <pc:sldChg chg="modSp">
        <pc:chgData name="a49512 Phạm Ngọc Anh" userId="cefd2df1-5fa3-4dec-87c8-c5040616a0c8" providerId="ADAL" clId="{A796B4B1-2D53-4503-8448-DF6898E7F29A}" dt="2024-02-01T15:44:51.968" v="78"/>
        <pc:sldMkLst>
          <pc:docMk/>
          <pc:sldMk cId="2854851364" sldId="264"/>
        </pc:sldMkLst>
        <pc:picChg chg="mod">
          <ac:chgData name="a49512 Phạm Ngọc Anh" userId="cefd2df1-5fa3-4dec-87c8-c5040616a0c8" providerId="ADAL" clId="{A796B4B1-2D53-4503-8448-DF6898E7F29A}" dt="2024-02-01T15:44:51.968" v="78"/>
          <ac:picMkLst>
            <pc:docMk/>
            <pc:sldMk cId="2854851364" sldId="264"/>
            <ac:picMk id="2" creationId="{C2ECD5E8-016F-6856-4551-50AF3133F651}"/>
          </ac:picMkLst>
        </pc:picChg>
      </pc:sldChg>
      <pc:sldChg chg="del">
        <pc:chgData name="a49512 Phạm Ngọc Anh" userId="cefd2df1-5fa3-4dec-87c8-c5040616a0c8" providerId="ADAL" clId="{A796B4B1-2D53-4503-8448-DF6898E7F29A}" dt="2024-02-01T15:48:19.680" v="85" actId="47"/>
        <pc:sldMkLst>
          <pc:docMk/>
          <pc:sldMk cId="3500024895" sldId="265"/>
        </pc:sldMkLst>
      </pc:sldChg>
      <pc:sldChg chg="del">
        <pc:chgData name="a49512 Phạm Ngọc Anh" userId="cefd2df1-5fa3-4dec-87c8-c5040616a0c8" providerId="ADAL" clId="{A796B4B1-2D53-4503-8448-DF6898E7F29A}" dt="2024-02-01T15:48:19.680" v="85" actId="47"/>
        <pc:sldMkLst>
          <pc:docMk/>
          <pc:sldMk cId="1780225098" sldId="266"/>
        </pc:sldMkLst>
      </pc:sldChg>
      <pc:sldChg chg="add del">
        <pc:chgData name="a49512 Phạm Ngọc Anh" userId="cefd2df1-5fa3-4dec-87c8-c5040616a0c8" providerId="ADAL" clId="{A796B4B1-2D53-4503-8448-DF6898E7F29A}" dt="2024-02-01T15:48:44.043" v="94" actId="47"/>
        <pc:sldMkLst>
          <pc:docMk/>
          <pc:sldMk cId="940207900" sldId="272"/>
        </pc:sldMkLst>
      </pc:sldChg>
      <pc:sldChg chg="add del">
        <pc:chgData name="a49512 Phạm Ngọc Anh" userId="cefd2df1-5fa3-4dec-87c8-c5040616a0c8" providerId="ADAL" clId="{A796B4B1-2D53-4503-8448-DF6898E7F29A}" dt="2024-02-01T15:48:44.043" v="94" actId="47"/>
        <pc:sldMkLst>
          <pc:docMk/>
          <pc:sldMk cId="3798750263" sldId="273"/>
        </pc:sldMkLst>
      </pc:sldChg>
      <pc:sldChg chg="add del">
        <pc:chgData name="a49512 Phạm Ngọc Anh" userId="cefd2df1-5fa3-4dec-87c8-c5040616a0c8" providerId="ADAL" clId="{A796B4B1-2D53-4503-8448-DF6898E7F29A}" dt="2024-02-01T15:48:44.043" v="94" actId="47"/>
        <pc:sldMkLst>
          <pc:docMk/>
          <pc:sldMk cId="1599165620" sldId="274"/>
        </pc:sldMkLst>
      </pc:sldChg>
      <pc:sldChg chg="add del">
        <pc:chgData name="a49512 Phạm Ngọc Anh" userId="cefd2df1-5fa3-4dec-87c8-c5040616a0c8" providerId="ADAL" clId="{A796B4B1-2D53-4503-8448-DF6898E7F29A}" dt="2024-02-01T15:48:44.043" v="94" actId="47"/>
        <pc:sldMkLst>
          <pc:docMk/>
          <pc:sldMk cId="1991152464" sldId="275"/>
        </pc:sldMkLst>
      </pc:sldChg>
      <pc:sldChg chg="add del">
        <pc:chgData name="a49512 Phạm Ngọc Anh" userId="cefd2df1-5fa3-4dec-87c8-c5040616a0c8" providerId="ADAL" clId="{A796B4B1-2D53-4503-8448-DF6898E7F29A}" dt="2024-02-01T15:48:44.043" v="94" actId="47"/>
        <pc:sldMkLst>
          <pc:docMk/>
          <pc:sldMk cId="4072454507" sldId="276"/>
        </pc:sldMkLst>
      </pc:sldChg>
      <pc:sldChg chg="addSp delSp modSp add mod setBg modAnim">
        <pc:chgData name="a49512 Phạm Ngọc Anh" userId="cefd2df1-5fa3-4dec-87c8-c5040616a0c8" providerId="ADAL" clId="{A796B4B1-2D53-4503-8448-DF6898E7F29A}" dt="2024-02-01T15:50:55.427" v="141" actId="1076"/>
        <pc:sldMkLst>
          <pc:docMk/>
          <pc:sldMk cId="4155318825" sldId="277"/>
        </pc:sldMkLst>
        <pc:spChg chg="add del mod">
          <ac:chgData name="a49512 Phạm Ngọc Anh" userId="cefd2df1-5fa3-4dec-87c8-c5040616a0c8" providerId="ADAL" clId="{A796B4B1-2D53-4503-8448-DF6898E7F29A}" dt="2024-02-01T15:49:24.815" v="115" actId="478"/>
          <ac:spMkLst>
            <pc:docMk/>
            <pc:sldMk cId="4155318825" sldId="277"/>
            <ac:spMk id="2" creationId="{26DE723C-45B1-86B5-B629-34DB2139349B}"/>
          </ac:spMkLst>
        </pc:spChg>
        <pc:spChg chg="mod">
          <ac:chgData name="a49512 Phạm Ngọc Anh" userId="cefd2df1-5fa3-4dec-87c8-c5040616a0c8" providerId="ADAL" clId="{A796B4B1-2D53-4503-8448-DF6898E7F29A}" dt="2024-02-01T15:49:07.956" v="106"/>
          <ac:spMkLst>
            <pc:docMk/>
            <pc:sldMk cId="4155318825" sldId="277"/>
            <ac:spMk id="5" creationId="{38C19A15-B2AB-EB96-D2CF-FDBE517D0A5B}"/>
          </ac:spMkLst>
        </pc:spChg>
        <pc:spChg chg="mod">
          <ac:chgData name="a49512 Phạm Ngọc Anh" userId="cefd2df1-5fa3-4dec-87c8-c5040616a0c8" providerId="ADAL" clId="{A796B4B1-2D53-4503-8448-DF6898E7F29A}" dt="2024-02-01T15:49:07.956" v="106"/>
          <ac:spMkLst>
            <pc:docMk/>
            <pc:sldMk cId="4155318825" sldId="277"/>
            <ac:spMk id="6" creationId="{F1FE0474-4E06-FED9-C1A3-8D44ACC59A83}"/>
          </ac:spMkLst>
        </pc:spChg>
        <pc:spChg chg="mod">
          <ac:chgData name="a49512 Phạm Ngọc Anh" userId="cefd2df1-5fa3-4dec-87c8-c5040616a0c8" providerId="ADAL" clId="{A796B4B1-2D53-4503-8448-DF6898E7F29A}" dt="2024-02-01T15:49:11.406" v="107" actId="255"/>
          <ac:spMkLst>
            <pc:docMk/>
            <pc:sldMk cId="4155318825" sldId="277"/>
            <ac:spMk id="9" creationId="{27B8B01D-FEAF-51E7-D0EE-25A87FCE9EF1}"/>
          </ac:spMkLst>
        </pc:spChg>
        <pc:spChg chg="add mod">
          <ac:chgData name="a49512 Phạm Ngọc Anh" userId="cefd2df1-5fa3-4dec-87c8-c5040616a0c8" providerId="ADAL" clId="{A796B4B1-2D53-4503-8448-DF6898E7F29A}" dt="2024-02-01T15:49:19.978" v="111" actId="1076"/>
          <ac:spMkLst>
            <pc:docMk/>
            <pc:sldMk cId="4155318825" sldId="277"/>
            <ac:spMk id="10" creationId="{4B1C4B92-1FF9-4045-BD31-FADDFBE003E7}"/>
          </ac:spMkLst>
        </pc:spChg>
        <pc:spChg chg="add mod">
          <ac:chgData name="a49512 Phạm Ngọc Anh" userId="cefd2df1-5fa3-4dec-87c8-c5040616a0c8" providerId="ADAL" clId="{A796B4B1-2D53-4503-8448-DF6898E7F29A}" dt="2024-02-01T15:50:50.760" v="140"/>
          <ac:spMkLst>
            <pc:docMk/>
            <pc:sldMk cId="4155318825" sldId="277"/>
            <ac:spMk id="12" creationId="{19E5F036-8FE3-6B61-B1FB-B12B2A0437AA}"/>
          </ac:spMkLst>
        </pc:spChg>
        <pc:spChg chg="mod">
          <ac:chgData name="a49512 Phạm Ngọc Anh" userId="cefd2df1-5fa3-4dec-87c8-c5040616a0c8" providerId="ADAL" clId="{A796B4B1-2D53-4503-8448-DF6898E7F29A}" dt="2024-02-01T15:50:50.760" v="140"/>
          <ac:spMkLst>
            <pc:docMk/>
            <pc:sldMk cId="4155318825" sldId="277"/>
            <ac:spMk id="14" creationId="{98B15808-9227-8038-7426-07D3869C8821}"/>
          </ac:spMkLst>
        </pc:spChg>
        <pc:spChg chg="mod">
          <ac:chgData name="a49512 Phạm Ngọc Anh" userId="cefd2df1-5fa3-4dec-87c8-c5040616a0c8" providerId="ADAL" clId="{A796B4B1-2D53-4503-8448-DF6898E7F29A}" dt="2024-02-01T15:50:50.760" v="140"/>
          <ac:spMkLst>
            <pc:docMk/>
            <pc:sldMk cId="4155318825" sldId="277"/>
            <ac:spMk id="15" creationId="{E9387DFB-0464-07D7-E268-0D009C676B04}"/>
          </ac:spMkLst>
        </pc:spChg>
        <pc:grpChg chg="add del mod">
          <ac:chgData name="a49512 Phạm Ngọc Anh" userId="cefd2df1-5fa3-4dec-87c8-c5040616a0c8" providerId="ADAL" clId="{A796B4B1-2D53-4503-8448-DF6898E7F29A}" dt="2024-02-01T15:49:22.937" v="113" actId="478"/>
          <ac:grpSpMkLst>
            <pc:docMk/>
            <pc:sldMk cId="4155318825" sldId="277"/>
            <ac:grpSpMk id="4" creationId="{9ACFF1DF-6098-6A95-F871-71C08432CBAA}"/>
          </ac:grpSpMkLst>
        </pc:grpChg>
        <pc:grpChg chg="add mod">
          <ac:chgData name="a49512 Phạm Ngọc Anh" userId="cefd2df1-5fa3-4dec-87c8-c5040616a0c8" providerId="ADAL" clId="{A796B4B1-2D53-4503-8448-DF6898E7F29A}" dt="2024-02-01T15:49:17.416" v="110" actId="1076"/>
          <ac:grpSpMkLst>
            <pc:docMk/>
            <pc:sldMk cId="4155318825" sldId="277"/>
            <ac:grpSpMk id="7" creationId="{869C180F-6423-C763-8165-2F8980EB265D}"/>
          </ac:grpSpMkLst>
        </pc:grpChg>
        <pc:grpChg chg="add mod">
          <ac:chgData name="a49512 Phạm Ngọc Anh" userId="cefd2df1-5fa3-4dec-87c8-c5040616a0c8" providerId="ADAL" clId="{A796B4B1-2D53-4503-8448-DF6898E7F29A}" dt="2024-02-01T15:50:55.427" v="141" actId="1076"/>
          <ac:grpSpMkLst>
            <pc:docMk/>
            <pc:sldMk cId="4155318825" sldId="277"/>
            <ac:grpSpMk id="13" creationId="{D25DB501-B9AA-96A3-2CCE-F1D75CD4CBDA}"/>
          </ac:grpSpMkLst>
        </pc:grpChg>
        <pc:picChg chg="del mod">
          <ac:chgData name="a49512 Phạm Ngọc Anh" userId="cefd2df1-5fa3-4dec-87c8-c5040616a0c8" providerId="ADAL" clId="{A796B4B1-2D53-4503-8448-DF6898E7F29A}" dt="2024-02-01T15:48:45.882" v="96" actId="478"/>
          <ac:picMkLst>
            <pc:docMk/>
            <pc:sldMk cId="4155318825" sldId="277"/>
            <ac:picMk id="3" creationId="{F110362A-3DF7-5DF1-0396-119F37370CA5}"/>
          </ac:picMkLst>
        </pc:picChg>
        <pc:picChg chg="mod">
          <ac:chgData name="a49512 Phạm Ngọc Anh" userId="cefd2df1-5fa3-4dec-87c8-c5040616a0c8" providerId="ADAL" clId="{A796B4B1-2D53-4503-8448-DF6898E7F29A}" dt="2024-02-01T15:49:11.406" v="107" actId="255"/>
          <ac:picMkLst>
            <pc:docMk/>
            <pc:sldMk cId="4155318825" sldId="277"/>
            <ac:picMk id="8" creationId="{8C665263-7989-F285-8E69-5F4CCF3C371D}"/>
          </ac:picMkLst>
        </pc:picChg>
        <pc:picChg chg="add mod">
          <ac:chgData name="a49512 Phạm Ngọc Anh" userId="cefd2df1-5fa3-4dec-87c8-c5040616a0c8" providerId="ADAL" clId="{A796B4B1-2D53-4503-8448-DF6898E7F29A}" dt="2024-02-01T15:49:12.723" v="108" actId="1076"/>
          <ac:picMkLst>
            <pc:docMk/>
            <pc:sldMk cId="4155318825" sldId="277"/>
            <ac:picMk id="11" creationId="{6238B22B-21E5-C1DF-4A8F-E0BAA23897A6}"/>
          </ac:picMkLst>
        </pc:picChg>
      </pc:sldChg>
      <pc:sldChg chg="addSp delSp modSp add mod modAnim">
        <pc:chgData name="a49512 Phạm Ngọc Anh" userId="cefd2df1-5fa3-4dec-87c8-c5040616a0c8" providerId="ADAL" clId="{A796B4B1-2D53-4503-8448-DF6898E7F29A}" dt="2024-02-01T16:21:58.050" v="415"/>
        <pc:sldMkLst>
          <pc:docMk/>
          <pc:sldMk cId="604830057" sldId="278"/>
        </pc:sldMkLst>
        <pc:spChg chg="add del mod">
          <ac:chgData name="a49512 Phạm Ngọc Anh" userId="cefd2df1-5fa3-4dec-87c8-c5040616a0c8" providerId="ADAL" clId="{A796B4B1-2D53-4503-8448-DF6898E7F29A}" dt="2024-02-01T15:49:56.541" v="125" actId="478"/>
          <ac:spMkLst>
            <pc:docMk/>
            <pc:sldMk cId="604830057" sldId="278"/>
            <ac:spMk id="2" creationId="{68C829EE-6F51-7B66-422E-7BCB74BE74FE}"/>
          </ac:spMkLst>
        </pc:spChg>
        <pc:spChg chg="mod">
          <ac:chgData name="a49512 Phạm Ngọc Anh" userId="cefd2df1-5fa3-4dec-87c8-c5040616a0c8" providerId="ADAL" clId="{A796B4B1-2D53-4503-8448-DF6898E7F29A}" dt="2024-02-01T15:49:38.413" v="117"/>
          <ac:spMkLst>
            <pc:docMk/>
            <pc:sldMk cId="604830057" sldId="278"/>
            <ac:spMk id="4" creationId="{F4A95F5C-D9FE-42CA-1E68-3C59FFE9ED74}"/>
          </ac:spMkLst>
        </pc:spChg>
        <pc:spChg chg="mod">
          <ac:chgData name="a49512 Phạm Ngọc Anh" userId="cefd2df1-5fa3-4dec-87c8-c5040616a0c8" providerId="ADAL" clId="{A796B4B1-2D53-4503-8448-DF6898E7F29A}" dt="2024-02-01T15:49:38.413" v="117"/>
          <ac:spMkLst>
            <pc:docMk/>
            <pc:sldMk cId="604830057" sldId="278"/>
            <ac:spMk id="5" creationId="{12A5B6DA-716F-6C6C-D9DF-1B3AE3235D3D}"/>
          </ac:spMkLst>
        </pc:spChg>
        <pc:spChg chg="mod">
          <ac:chgData name="a49512 Phạm Ngọc Anh" userId="cefd2df1-5fa3-4dec-87c8-c5040616a0c8" providerId="ADAL" clId="{A796B4B1-2D53-4503-8448-DF6898E7F29A}" dt="2024-02-01T15:49:42.307" v="119" actId="255"/>
          <ac:spMkLst>
            <pc:docMk/>
            <pc:sldMk cId="604830057" sldId="278"/>
            <ac:spMk id="8" creationId="{D9DE0787-1AF7-59B1-3ADB-DC11979B9486}"/>
          </ac:spMkLst>
        </pc:spChg>
        <pc:spChg chg="mod">
          <ac:chgData name="a49512 Phạm Ngọc Anh" userId="cefd2df1-5fa3-4dec-87c8-c5040616a0c8" providerId="ADAL" clId="{A796B4B1-2D53-4503-8448-DF6898E7F29A}" dt="2024-02-01T15:49:42.307" v="119" actId="255"/>
          <ac:spMkLst>
            <pc:docMk/>
            <pc:sldMk cId="604830057" sldId="278"/>
            <ac:spMk id="9" creationId="{79260F10-A0EA-224D-EA3D-2D617D89132C}"/>
          </ac:spMkLst>
        </pc:spChg>
        <pc:spChg chg="mod">
          <ac:chgData name="a49512 Phạm Ngọc Anh" userId="cefd2df1-5fa3-4dec-87c8-c5040616a0c8" providerId="ADAL" clId="{A796B4B1-2D53-4503-8448-DF6898E7F29A}" dt="2024-02-01T15:49:42.307" v="119" actId="255"/>
          <ac:spMkLst>
            <pc:docMk/>
            <pc:sldMk cId="604830057" sldId="278"/>
            <ac:spMk id="10" creationId="{18CD6F79-C5C6-8D89-530D-09717F434DAA}"/>
          </ac:spMkLst>
        </pc:spChg>
        <pc:spChg chg="mod">
          <ac:chgData name="a49512 Phạm Ngọc Anh" userId="cefd2df1-5fa3-4dec-87c8-c5040616a0c8" providerId="ADAL" clId="{A796B4B1-2D53-4503-8448-DF6898E7F29A}" dt="2024-02-01T15:49:42.307" v="119" actId="255"/>
          <ac:spMkLst>
            <pc:docMk/>
            <pc:sldMk cId="604830057" sldId="278"/>
            <ac:spMk id="11" creationId="{E05BCB76-8659-050C-00A7-FCF6FD588FA9}"/>
          </ac:spMkLst>
        </pc:spChg>
        <pc:spChg chg="mod">
          <ac:chgData name="a49512 Phạm Ngọc Anh" userId="cefd2df1-5fa3-4dec-87c8-c5040616a0c8" providerId="ADAL" clId="{A796B4B1-2D53-4503-8448-DF6898E7F29A}" dt="2024-02-01T15:49:42.307" v="119" actId="255"/>
          <ac:spMkLst>
            <pc:docMk/>
            <pc:sldMk cId="604830057" sldId="278"/>
            <ac:spMk id="12" creationId="{FBE8B832-E6AC-EFEB-B0C5-A2F17FB45F86}"/>
          </ac:spMkLst>
        </pc:spChg>
        <pc:spChg chg="mod">
          <ac:chgData name="a49512 Phạm Ngọc Anh" userId="cefd2df1-5fa3-4dec-87c8-c5040616a0c8" providerId="ADAL" clId="{A796B4B1-2D53-4503-8448-DF6898E7F29A}" dt="2024-02-01T15:49:42.307" v="119" actId="255"/>
          <ac:spMkLst>
            <pc:docMk/>
            <pc:sldMk cId="604830057" sldId="278"/>
            <ac:spMk id="13" creationId="{62655103-A1F8-D21D-D8D8-906D80E1FA65}"/>
          </ac:spMkLst>
        </pc:spChg>
        <pc:spChg chg="mod">
          <ac:chgData name="a49512 Phạm Ngọc Anh" userId="cefd2df1-5fa3-4dec-87c8-c5040616a0c8" providerId="ADAL" clId="{A796B4B1-2D53-4503-8448-DF6898E7F29A}" dt="2024-02-01T15:49:42.307" v="119" actId="255"/>
          <ac:spMkLst>
            <pc:docMk/>
            <pc:sldMk cId="604830057" sldId="278"/>
            <ac:spMk id="14" creationId="{4DBB8875-7464-9FC2-6ACC-15B13ABC55C9}"/>
          </ac:spMkLst>
        </pc:spChg>
        <pc:spChg chg="mod">
          <ac:chgData name="a49512 Phạm Ngọc Anh" userId="cefd2df1-5fa3-4dec-87c8-c5040616a0c8" providerId="ADAL" clId="{A796B4B1-2D53-4503-8448-DF6898E7F29A}" dt="2024-02-01T15:49:42.307" v="119" actId="255"/>
          <ac:spMkLst>
            <pc:docMk/>
            <pc:sldMk cId="604830057" sldId="278"/>
            <ac:spMk id="15" creationId="{A03947BB-D72F-DCD5-CD44-584653750D29}"/>
          </ac:spMkLst>
        </pc:spChg>
        <pc:spChg chg="mod">
          <ac:chgData name="a49512 Phạm Ngọc Anh" userId="cefd2df1-5fa3-4dec-87c8-c5040616a0c8" providerId="ADAL" clId="{A796B4B1-2D53-4503-8448-DF6898E7F29A}" dt="2024-02-01T15:49:42.307" v="119" actId="255"/>
          <ac:spMkLst>
            <pc:docMk/>
            <pc:sldMk cId="604830057" sldId="278"/>
            <ac:spMk id="16" creationId="{F7F2C02F-BA56-A231-9EBD-8F5797A9B8F8}"/>
          </ac:spMkLst>
        </pc:spChg>
        <pc:spChg chg="mod">
          <ac:chgData name="a49512 Phạm Ngọc Anh" userId="cefd2df1-5fa3-4dec-87c8-c5040616a0c8" providerId="ADAL" clId="{A796B4B1-2D53-4503-8448-DF6898E7F29A}" dt="2024-02-01T15:49:42.307" v="119" actId="255"/>
          <ac:spMkLst>
            <pc:docMk/>
            <pc:sldMk cId="604830057" sldId="278"/>
            <ac:spMk id="17" creationId="{094FF4C0-D345-DC73-47C5-E118EE792B2B}"/>
          </ac:spMkLst>
        </pc:spChg>
        <pc:spChg chg="mod">
          <ac:chgData name="a49512 Phạm Ngọc Anh" userId="cefd2df1-5fa3-4dec-87c8-c5040616a0c8" providerId="ADAL" clId="{A796B4B1-2D53-4503-8448-DF6898E7F29A}" dt="2024-02-01T15:49:42.307" v="119" actId="255"/>
          <ac:spMkLst>
            <pc:docMk/>
            <pc:sldMk cId="604830057" sldId="278"/>
            <ac:spMk id="18" creationId="{49FCA696-5F00-DD9B-9D67-C8235C19CCEF}"/>
          </ac:spMkLst>
        </pc:spChg>
        <pc:spChg chg="mod">
          <ac:chgData name="a49512 Phạm Ngọc Anh" userId="cefd2df1-5fa3-4dec-87c8-c5040616a0c8" providerId="ADAL" clId="{A796B4B1-2D53-4503-8448-DF6898E7F29A}" dt="2024-02-01T15:49:42.307" v="119" actId="255"/>
          <ac:spMkLst>
            <pc:docMk/>
            <pc:sldMk cId="604830057" sldId="278"/>
            <ac:spMk id="19" creationId="{46DF4FAC-ED65-2030-6DA8-E58855547DE3}"/>
          </ac:spMkLst>
        </pc:spChg>
        <pc:spChg chg="mod">
          <ac:chgData name="a49512 Phạm Ngọc Anh" userId="cefd2df1-5fa3-4dec-87c8-c5040616a0c8" providerId="ADAL" clId="{A796B4B1-2D53-4503-8448-DF6898E7F29A}" dt="2024-02-01T15:49:42.307" v="119" actId="255"/>
          <ac:spMkLst>
            <pc:docMk/>
            <pc:sldMk cId="604830057" sldId="278"/>
            <ac:spMk id="20" creationId="{B2EE0C42-6B14-F1E2-109A-96A433638F8B}"/>
          </ac:spMkLst>
        </pc:spChg>
        <pc:spChg chg="mod">
          <ac:chgData name="a49512 Phạm Ngọc Anh" userId="cefd2df1-5fa3-4dec-87c8-c5040616a0c8" providerId="ADAL" clId="{A796B4B1-2D53-4503-8448-DF6898E7F29A}" dt="2024-02-01T15:49:42.307" v="119" actId="255"/>
          <ac:spMkLst>
            <pc:docMk/>
            <pc:sldMk cId="604830057" sldId="278"/>
            <ac:spMk id="21" creationId="{F24DDB36-4980-B171-1816-5D339D88F1E1}"/>
          </ac:spMkLst>
        </pc:spChg>
        <pc:spChg chg="mod">
          <ac:chgData name="a49512 Phạm Ngọc Anh" userId="cefd2df1-5fa3-4dec-87c8-c5040616a0c8" providerId="ADAL" clId="{A796B4B1-2D53-4503-8448-DF6898E7F29A}" dt="2024-02-01T15:49:42.307" v="119" actId="255"/>
          <ac:spMkLst>
            <pc:docMk/>
            <pc:sldMk cId="604830057" sldId="278"/>
            <ac:spMk id="22" creationId="{3797AFCB-B958-3865-2494-A82E8E21D257}"/>
          </ac:spMkLst>
        </pc:spChg>
        <pc:spChg chg="mod">
          <ac:chgData name="a49512 Phạm Ngọc Anh" userId="cefd2df1-5fa3-4dec-87c8-c5040616a0c8" providerId="ADAL" clId="{A796B4B1-2D53-4503-8448-DF6898E7F29A}" dt="2024-02-01T15:49:42.307" v="119" actId="255"/>
          <ac:spMkLst>
            <pc:docMk/>
            <pc:sldMk cId="604830057" sldId="278"/>
            <ac:spMk id="23" creationId="{46828F12-3404-D6C4-45E4-80E049F7512B}"/>
          </ac:spMkLst>
        </pc:spChg>
        <pc:spChg chg="add mod">
          <ac:chgData name="a49512 Phạm Ngọc Anh" userId="cefd2df1-5fa3-4dec-87c8-c5040616a0c8" providerId="ADAL" clId="{A796B4B1-2D53-4503-8448-DF6898E7F29A}" dt="2024-02-01T15:49:54.228" v="123" actId="1076"/>
          <ac:spMkLst>
            <pc:docMk/>
            <pc:sldMk cId="604830057" sldId="278"/>
            <ac:spMk id="24" creationId="{DBBC4660-9254-546F-75F0-845C92144AD4}"/>
          </ac:spMkLst>
        </pc:spChg>
        <pc:spChg chg="add mod">
          <ac:chgData name="a49512 Phạm Ngọc Anh" userId="cefd2df1-5fa3-4dec-87c8-c5040616a0c8" providerId="ADAL" clId="{A796B4B1-2D53-4503-8448-DF6898E7F29A}" dt="2024-02-01T15:50:46.017" v="138"/>
          <ac:spMkLst>
            <pc:docMk/>
            <pc:sldMk cId="604830057" sldId="278"/>
            <ac:spMk id="26" creationId="{D4BE9093-6EBC-FF69-B376-260FB9BE5DA5}"/>
          </ac:spMkLst>
        </pc:spChg>
        <pc:spChg chg="mod">
          <ac:chgData name="a49512 Phạm Ngọc Anh" userId="cefd2df1-5fa3-4dec-87c8-c5040616a0c8" providerId="ADAL" clId="{A796B4B1-2D53-4503-8448-DF6898E7F29A}" dt="2024-02-01T15:50:46.017" v="138"/>
          <ac:spMkLst>
            <pc:docMk/>
            <pc:sldMk cId="604830057" sldId="278"/>
            <ac:spMk id="28" creationId="{80C0163C-06BD-6A83-CEFF-50BA00326840}"/>
          </ac:spMkLst>
        </pc:spChg>
        <pc:spChg chg="mod">
          <ac:chgData name="a49512 Phạm Ngọc Anh" userId="cefd2df1-5fa3-4dec-87c8-c5040616a0c8" providerId="ADAL" clId="{A796B4B1-2D53-4503-8448-DF6898E7F29A}" dt="2024-02-01T15:50:46.017" v="138"/>
          <ac:spMkLst>
            <pc:docMk/>
            <pc:sldMk cId="604830057" sldId="278"/>
            <ac:spMk id="29" creationId="{97CA06EB-4AA3-0C0C-952F-05F35292EE6F}"/>
          </ac:spMkLst>
        </pc:spChg>
        <pc:grpChg chg="add del mod">
          <ac:chgData name="a49512 Phạm Ngọc Anh" userId="cefd2df1-5fa3-4dec-87c8-c5040616a0c8" providerId="ADAL" clId="{A796B4B1-2D53-4503-8448-DF6898E7F29A}" dt="2024-02-01T15:49:55.730" v="124" actId="478"/>
          <ac:grpSpMkLst>
            <pc:docMk/>
            <pc:sldMk cId="604830057" sldId="278"/>
            <ac:grpSpMk id="3" creationId="{BBEF719D-7FDD-3401-B196-56EECC1CFEE6}"/>
          </ac:grpSpMkLst>
        </pc:grpChg>
        <pc:grpChg chg="add mod">
          <ac:chgData name="a49512 Phạm Ngọc Anh" userId="cefd2df1-5fa3-4dec-87c8-c5040616a0c8" providerId="ADAL" clId="{A796B4B1-2D53-4503-8448-DF6898E7F29A}" dt="2024-02-01T15:49:50.176" v="122" actId="1076"/>
          <ac:grpSpMkLst>
            <pc:docMk/>
            <pc:sldMk cId="604830057" sldId="278"/>
            <ac:grpSpMk id="6" creationId="{F2E9FE1E-4864-A89C-AA84-E5885A546213}"/>
          </ac:grpSpMkLst>
        </pc:grpChg>
        <pc:grpChg chg="mod">
          <ac:chgData name="a49512 Phạm Ngọc Anh" userId="cefd2df1-5fa3-4dec-87c8-c5040616a0c8" providerId="ADAL" clId="{A796B4B1-2D53-4503-8448-DF6898E7F29A}" dt="2024-02-01T15:49:42.307" v="119" actId="255"/>
          <ac:grpSpMkLst>
            <pc:docMk/>
            <pc:sldMk cId="604830057" sldId="278"/>
            <ac:grpSpMk id="7" creationId="{E357F069-A4A2-48EF-A989-8937FDE1EE40}"/>
          </ac:grpSpMkLst>
        </pc:grpChg>
        <pc:grpChg chg="add mod">
          <ac:chgData name="a49512 Phạm Ngọc Anh" userId="cefd2df1-5fa3-4dec-87c8-c5040616a0c8" providerId="ADAL" clId="{A796B4B1-2D53-4503-8448-DF6898E7F29A}" dt="2024-02-01T15:50:46.017" v="138"/>
          <ac:grpSpMkLst>
            <pc:docMk/>
            <pc:sldMk cId="604830057" sldId="278"/>
            <ac:grpSpMk id="27" creationId="{1D1B119D-4762-F4B8-C9FC-D7540D8A11D6}"/>
          </ac:grpSpMkLst>
        </pc:grpChg>
        <pc:picChg chg="add mod">
          <ac:chgData name="a49512 Phạm Ngọc Anh" userId="cefd2df1-5fa3-4dec-87c8-c5040616a0c8" providerId="ADAL" clId="{A796B4B1-2D53-4503-8448-DF6898E7F29A}" dt="2024-02-01T15:49:42.998" v="120" actId="207"/>
          <ac:picMkLst>
            <pc:docMk/>
            <pc:sldMk cId="604830057" sldId="278"/>
            <ac:picMk id="25" creationId="{E3A0F210-E677-3E30-A3B5-BF2F7AE44062}"/>
          </ac:picMkLst>
        </pc:picChg>
      </pc:sldChg>
      <pc:sldChg chg="addSp modSp add mod modAnim">
        <pc:chgData name="a49512 Phạm Ngọc Anh" userId="cefd2df1-5fa3-4dec-87c8-c5040616a0c8" providerId="ADAL" clId="{A796B4B1-2D53-4503-8448-DF6898E7F29A}" dt="2024-02-01T16:22:13.052" v="416" actId="1076"/>
        <pc:sldMkLst>
          <pc:docMk/>
          <pc:sldMk cId="427230360" sldId="279"/>
        </pc:sldMkLst>
        <pc:spChg chg="add mod">
          <ac:chgData name="a49512 Phạm Ngọc Anh" userId="cefd2df1-5fa3-4dec-87c8-c5040616a0c8" providerId="ADAL" clId="{A796B4B1-2D53-4503-8448-DF6898E7F29A}" dt="2024-02-01T15:50:27.961" v="132" actId="1076"/>
          <ac:spMkLst>
            <pc:docMk/>
            <pc:sldMk cId="427230360" sldId="279"/>
            <ac:spMk id="2" creationId="{A064AEF0-2399-6554-99B3-7F80D0EAB784}"/>
          </ac:spMkLst>
        </pc:spChg>
        <pc:spChg chg="mod">
          <ac:chgData name="a49512 Phạm Ngọc Anh" userId="cefd2df1-5fa3-4dec-87c8-c5040616a0c8" providerId="ADAL" clId="{A796B4B1-2D53-4503-8448-DF6898E7F29A}" dt="2024-02-01T15:50:35.145" v="135" actId="207"/>
          <ac:spMkLst>
            <pc:docMk/>
            <pc:sldMk cId="427230360" sldId="279"/>
            <ac:spMk id="4" creationId="{C6A915C3-8C40-618F-6A18-CB61A0D52D0B}"/>
          </ac:spMkLst>
        </pc:spChg>
        <pc:spChg chg="mod">
          <ac:chgData name="a49512 Phạm Ngọc Anh" userId="cefd2df1-5fa3-4dec-87c8-c5040616a0c8" providerId="ADAL" clId="{A796B4B1-2D53-4503-8448-DF6898E7F29A}" dt="2024-02-01T15:50:35.145" v="135" actId="207"/>
          <ac:spMkLst>
            <pc:docMk/>
            <pc:sldMk cId="427230360" sldId="279"/>
            <ac:spMk id="5" creationId="{DAC40805-AB47-DFB6-A8AD-DD65A4231D16}"/>
          </ac:spMkLst>
        </pc:spChg>
        <pc:spChg chg="add mod">
          <ac:chgData name="a49512 Phạm Ngọc Anh" userId="cefd2df1-5fa3-4dec-87c8-c5040616a0c8" providerId="ADAL" clId="{A796B4B1-2D53-4503-8448-DF6898E7F29A}" dt="2024-02-01T15:50:33.346" v="134" actId="1076"/>
          <ac:spMkLst>
            <pc:docMk/>
            <pc:sldMk cId="427230360" sldId="279"/>
            <ac:spMk id="7" creationId="{2A921F94-74BB-A5E1-8915-F6949DF38637}"/>
          </ac:spMkLst>
        </pc:spChg>
        <pc:grpChg chg="add mod">
          <ac:chgData name="a49512 Phạm Ngọc Anh" userId="cefd2df1-5fa3-4dec-87c8-c5040616a0c8" providerId="ADAL" clId="{A796B4B1-2D53-4503-8448-DF6898E7F29A}" dt="2024-02-01T15:50:38.440" v="136" actId="1076"/>
          <ac:grpSpMkLst>
            <pc:docMk/>
            <pc:sldMk cId="427230360" sldId="279"/>
            <ac:grpSpMk id="3" creationId="{FD1F3ECE-397F-A04A-7C6E-F8711550E1C5}"/>
          </ac:grpSpMkLst>
        </pc:grpChg>
        <pc:picChg chg="add mod">
          <ac:chgData name="a49512 Phạm Ngọc Anh" userId="cefd2df1-5fa3-4dec-87c8-c5040616a0c8" providerId="ADAL" clId="{A796B4B1-2D53-4503-8448-DF6898E7F29A}" dt="2024-02-01T15:50:30.497" v="133" actId="1076"/>
          <ac:picMkLst>
            <pc:docMk/>
            <pc:sldMk cId="427230360" sldId="279"/>
            <ac:picMk id="6" creationId="{7E68F28D-92BF-88F5-574A-7DCB788FE8A0}"/>
          </ac:picMkLst>
        </pc:picChg>
        <pc:picChg chg="add mod">
          <ac:chgData name="a49512 Phạm Ngọc Anh" userId="cefd2df1-5fa3-4dec-87c8-c5040616a0c8" providerId="ADAL" clId="{A796B4B1-2D53-4503-8448-DF6898E7F29A}" dt="2024-02-01T16:22:13.052" v="416" actId="1076"/>
          <ac:picMkLst>
            <pc:docMk/>
            <pc:sldMk cId="427230360" sldId="279"/>
            <ac:picMk id="8" creationId="{C0A37AA0-68B5-666D-4F93-A3840493072B}"/>
          </ac:picMkLst>
        </pc:picChg>
      </pc:sldChg>
      <pc:sldChg chg="addSp modSp add mod modAnim">
        <pc:chgData name="a49512 Phạm Ngọc Anh" userId="cefd2df1-5fa3-4dec-87c8-c5040616a0c8" providerId="ADAL" clId="{A796B4B1-2D53-4503-8448-DF6898E7F29A}" dt="2024-02-01T15:51:25.907" v="150" actId="1076"/>
        <pc:sldMkLst>
          <pc:docMk/>
          <pc:sldMk cId="171791740" sldId="280"/>
        </pc:sldMkLst>
        <pc:spChg chg="add mod">
          <ac:chgData name="a49512 Phạm Ngọc Anh" userId="cefd2df1-5fa3-4dec-87c8-c5040616a0c8" providerId="ADAL" clId="{A796B4B1-2D53-4503-8448-DF6898E7F29A}" dt="2024-02-01T15:51:25.907" v="150" actId="1076"/>
          <ac:spMkLst>
            <pc:docMk/>
            <pc:sldMk cId="171791740" sldId="280"/>
            <ac:spMk id="2" creationId="{732C5F5E-5E61-84EE-EFE3-0F875DF5B7A2}"/>
          </ac:spMkLst>
        </pc:spChg>
        <pc:spChg chg="mod">
          <ac:chgData name="a49512 Phạm Ngọc Anh" userId="cefd2df1-5fa3-4dec-87c8-c5040616a0c8" providerId="ADAL" clId="{A796B4B1-2D53-4503-8448-DF6898E7F29A}" dt="2024-02-01T15:51:16.690" v="147" actId="207"/>
          <ac:spMkLst>
            <pc:docMk/>
            <pc:sldMk cId="171791740" sldId="280"/>
            <ac:spMk id="4" creationId="{2048ECD4-462F-6B68-1F43-209A196D7D54}"/>
          </ac:spMkLst>
        </pc:spChg>
        <pc:spChg chg="mod">
          <ac:chgData name="a49512 Phạm Ngọc Anh" userId="cefd2df1-5fa3-4dec-87c8-c5040616a0c8" providerId="ADAL" clId="{A796B4B1-2D53-4503-8448-DF6898E7F29A}" dt="2024-02-01T15:51:16.690" v="147" actId="207"/>
          <ac:spMkLst>
            <pc:docMk/>
            <pc:sldMk cId="171791740" sldId="280"/>
            <ac:spMk id="5" creationId="{28193B57-D5E1-2F71-FB4E-0CBAED910D25}"/>
          </ac:spMkLst>
        </pc:spChg>
        <pc:spChg chg="add mod">
          <ac:chgData name="a49512 Phạm Ngọc Anh" userId="cefd2df1-5fa3-4dec-87c8-c5040616a0c8" providerId="ADAL" clId="{A796B4B1-2D53-4503-8448-DF6898E7F29A}" dt="2024-02-01T15:51:14.802" v="146" actId="1076"/>
          <ac:spMkLst>
            <pc:docMk/>
            <pc:sldMk cId="171791740" sldId="280"/>
            <ac:spMk id="7" creationId="{1AE9CE11-8997-058A-9C76-5824398E0B25}"/>
          </ac:spMkLst>
        </pc:spChg>
        <pc:spChg chg="mod">
          <ac:chgData name="a49512 Phạm Ngọc Anh" userId="cefd2df1-5fa3-4dec-87c8-c5040616a0c8" providerId="ADAL" clId="{A796B4B1-2D53-4503-8448-DF6898E7F29A}" dt="2024-02-01T15:51:05.801" v="144" actId="255"/>
          <ac:spMkLst>
            <pc:docMk/>
            <pc:sldMk cId="171791740" sldId="280"/>
            <ac:spMk id="11" creationId="{970787E3-AA21-AC85-FCFA-61BD216FB1CC}"/>
          </ac:spMkLst>
        </pc:spChg>
        <pc:grpChg chg="add mod">
          <ac:chgData name="a49512 Phạm Ngọc Anh" userId="cefd2df1-5fa3-4dec-87c8-c5040616a0c8" providerId="ADAL" clId="{A796B4B1-2D53-4503-8448-DF6898E7F29A}" dt="2024-02-01T15:51:19.313" v="148" actId="1076"/>
          <ac:grpSpMkLst>
            <pc:docMk/>
            <pc:sldMk cId="171791740" sldId="280"/>
            <ac:grpSpMk id="3" creationId="{97A33B5F-E7C6-DB0D-1D1F-DC54F86C2846}"/>
          </ac:grpSpMkLst>
        </pc:grpChg>
        <pc:grpChg chg="add mod">
          <ac:chgData name="a49512 Phạm Ngọc Anh" userId="cefd2df1-5fa3-4dec-87c8-c5040616a0c8" providerId="ADAL" clId="{A796B4B1-2D53-4503-8448-DF6898E7F29A}" dt="2024-02-01T15:51:08.374" v="145" actId="1076"/>
          <ac:grpSpMkLst>
            <pc:docMk/>
            <pc:sldMk cId="171791740" sldId="280"/>
            <ac:grpSpMk id="9" creationId="{CBD67ABE-60D1-9E5D-7F9B-188700161B10}"/>
          </ac:grpSpMkLst>
        </pc:grpChg>
        <pc:picChg chg="add mod">
          <ac:chgData name="a49512 Phạm Ngọc Anh" userId="cefd2df1-5fa3-4dec-87c8-c5040616a0c8" providerId="ADAL" clId="{A796B4B1-2D53-4503-8448-DF6898E7F29A}" dt="2024-02-01T15:51:08.374" v="145" actId="1076"/>
          <ac:picMkLst>
            <pc:docMk/>
            <pc:sldMk cId="171791740" sldId="280"/>
            <ac:picMk id="6" creationId="{26886226-ADE9-0D5B-6318-B85928ACBA1D}"/>
          </ac:picMkLst>
        </pc:picChg>
        <pc:picChg chg="add mod">
          <ac:chgData name="a49512 Phạm Ngọc Anh" userId="cefd2df1-5fa3-4dec-87c8-c5040616a0c8" providerId="ADAL" clId="{A796B4B1-2D53-4503-8448-DF6898E7F29A}" dt="2024-02-01T15:51:14.802" v="146" actId="1076"/>
          <ac:picMkLst>
            <pc:docMk/>
            <pc:sldMk cId="171791740" sldId="280"/>
            <ac:picMk id="8" creationId="{391B1DB4-152B-8B41-E4D2-4B918B1D4DEF}"/>
          </ac:picMkLst>
        </pc:picChg>
        <pc:picChg chg="mod">
          <ac:chgData name="a49512 Phạm Ngọc Anh" userId="cefd2df1-5fa3-4dec-87c8-c5040616a0c8" providerId="ADAL" clId="{A796B4B1-2D53-4503-8448-DF6898E7F29A}" dt="2024-02-01T15:51:02.599" v="142"/>
          <ac:picMkLst>
            <pc:docMk/>
            <pc:sldMk cId="171791740" sldId="280"/>
            <ac:picMk id="10" creationId="{A3EE708C-1276-AEBA-B39B-06AFB2148435}"/>
          </ac:picMkLst>
        </pc:picChg>
      </pc:sldChg>
      <pc:sldChg chg="add del">
        <pc:chgData name="a49512 Phạm Ngọc Anh" userId="cefd2df1-5fa3-4dec-87c8-c5040616a0c8" providerId="ADAL" clId="{A796B4B1-2D53-4503-8448-DF6898E7F29A}" dt="2024-02-01T15:51:52.074" v="151" actId="47"/>
        <pc:sldMkLst>
          <pc:docMk/>
          <pc:sldMk cId="176870496" sldId="281"/>
        </pc:sldMkLst>
      </pc:sldChg>
      <pc:sldChg chg="add del">
        <pc:chgData name="a49512 Phạm Ngọc Anh" userId="cefd2df1-5fa3-4dec-87c8-c5040616a0c8" providerId="ADAL" clId="{A796B4B1-2D53-4503-8448-DF6898E7F29A}" dt="2024-02-01T15:51:52.676" v="152" actId="47"/>
        <pc:sldMkLst>
          <pc:docMk/>
          <pc:sldMk cId="453195466" sldId="282"/>
        </pc:sldMkLst>
      </pc:sldChg>
      <pc:sldChg chg="add modTransition modAnim">
        <pc:chgData name="a49512 Phạm Ngọc Anh" userId="cefd2df1-5fa3-4dec-87c8-c5040616a0c8" providerId="ADAL" clId="{A796B4B1-2D53-4503-8448-DF6898E7F29A}" dt="2024-02-01T15:52:50.453" v="161"/>
        <pc:sldMkLst>
          <pc:docMk/>
          <pc:sldMk cId="1799080344" sldId="330"/>
        </pc:sldMkLst>
      </pc:sldChg>
      <pc:sldChg chg="addSp delSp modSp add mod modTransition delAnim modAnim modNotesTx">
        <pc:chgData name="a49512 Phạm Ngọc Anh" userId="cefd2df1-5fa3-4dec-87c8-c5040616a0c8" providerId="ADAL" clId="{A796B4B1-2D53-4503-8448-DF6898E7F29A}" dt="2024-02-01T16:23:24.497" v="691"/>
        <pc:sldMkLst>
          <pc:docMk/>
          <pc:sldMk cId="2995090922" sldId="331"/>
        </pc:sldMkLst>
        <pc:spChg chg="mod">
          <ac:chgData name="a49512 Phạm Ngọc Anh" userId="cefd2df1-5fa3-4dec-87c8-c5040616a0c8" providerId="ADAL" clId="{A796B4B1-2D53-4503-8448-DF6898E7F29A}" dt="2024-02-01T15:53:43.139" v="167" actId="207"/>
          <ac:spMkLst>
            <pc:docMk/>
            <pc:sldMk cId="2995090922" sldId="331"/>
            <ac:spMk id="2" creationId="{65A52592-0BB8-4E56-8777-98E51EF60298}"/>
          </ac:spMkLst>
        </pc:spChg>
        <pc:spChg chg="mod">
          <ac:chgData name="a49512 Phạm Ngọc Anh" userId="cefd2df1-5fa3-4dec-87c8-c5040616a0c8" providerId="ADAL" clId="{A796B4B1-2D53-4503-8448-DF6898E7F29A}" dt="2024-02-01T15:53:43.139" v="167" actId="207"/>
          <ac:spMkLst>
            <pc:docMk/>
            <pc:sldMk cId="2995090922" sldId="331"/>
            <ac:spMk id="25" creationId="{F1D00E1D-A2B2-4255-A5D2-8BDE9DF92CF0}"/>
          </ac:spMkLst>
        </pc:spChg>
        <pc:spChg chg="mod">
          <ac:chgData name="a49512 Phạm Ngọc Anh" userId="cefd2df1-5fa3-4dec-87c8-c5040616a0c8" providerId="ADAL" clId="{A796B4B1-2D53-4503-8448-DF6898E7F29A}" dt="2024-02-01T15:53:43.139" v="167" actId="207"/>
          <ac:spMkLst>
            <pc:docMk/>
            <pc:sldMk cId="2995090922" sldId="331"/>
            <ac:spMk id="27" creationId="{BD814C31-9D0A-41B1-ADED-E8FF4ABD4B00}"/>
          </ac:spMkLst>
        </pc:spChg>
        <pc:spChg chg="mod">
          <ac:chgData name="a49512 Phạm Ngọc Anh" userId="cefd2df1-5fa3-4dec-87c8-c5040616a0c8" providerId="ADAL" clId="{A796B4B1-2D53-4503-8448-DF6898E7F29A}" dt="2024-02-01T15:53:43.139" v="167" actId="207"/>
          <ac:spMkLst>
            <pc:docMk/>
            <pc:sldMk cId="2995090922" sldId="331"/>
            <ac:spMk id="28" creationId="{ADED7621-90B0-4A1A-9CEE-2AF593FBD5ED}"/>
          </ac:spMkLst>
        </pc:spChg>
        <pc:spChg chg="mod">
          <ac:chgData name="a49512 Phạm Ngọc Anh" userId="cefd2df1-5fa3-4dec-87c8-c5040616a0c8" providerId="ADAL" clId="{A796B4B1-2D53-4503-8448-DF6898E7F29A}" dt="2024-02-01T15:53:43.139" v="167" actId="207"/>
          <ac:spMkLst>
            <pc:docMk/>
            <pc:sldMk cId="2995090922" sldId="331"/>
            <ac:spMk id="29" creationId="{70F62BFA-5845-4A57-8223-547686DE1E96}"/>
          </ac:spMkLst>
        </pc:spChg>
        <pc:spChg chg="mod">
          <ac:chgData name="a49512 Phạm Ngọc Anh" userId="cefd2df1-5fa3-4dec-87c8-c5040616a0c8" providerId="ADAL" clId="{A796B4B1-2D53-4503-8448-DF6898E7F29A}" dt="2024-02-01T15:53:43.139" v="167" actId="207"/>
          <ac:spMkLst>
            <pc:docMk/>
            <pc:sldMk cId="2995090922" sldId="331"/>
            <ac:spMk id="30" creationId="{43E88DC6-643B-478B-BC5D-8FA7FE6F89F1}"/>
          </ac:spMkLst>
        </pc:spChg>
        <pc:spChg chg="mod">
          <ac:chgData name="a49512 Phạm Ngọc Anh" userId="cefd2df1-5fa3-4dec-87c8-c5040616a0c8" providerId="ADAL" clId="{A796B4B1-2D53-4503-8448-DF6898E7F29A}" dt="2024-02-01T15:53:43.139" v="167" actId="207"/>
          <ac:spMkLst>
            <pc:docMk/>
            <pc:sldMk cId="2995090922" sldId="331"/>
            <ac:spMk id="31" creationId="{448C7BAB-C2A1-4252-8ACD-8DBA2F2D7F49}"/>
          </ac:spMkLst>
        </pc:spChg>
        <pc:spChg chg="mod">
          <ac:chgData name="a49512 Phạm Ngọc Anh" userId="cefd2df1-5fa3-4dec-87c8-c5040616a0c8" providerId="ADAL" clId="{A796B4B1-2D53-4503-8448-DF6898E7F29A}" dt="2024-02-01T15:53:46.939" v="168" actId="255"/>
          <ac:spMkLst>
            <pc:docMk/>
            <pc:sldMk cId="2995090922" sldId="331"/>
            <ac:spMk id="33" creationId="{74025C03-BBC1-4E41-924B-1D89C7CB42D3}"/>
          </ac:spMkLst>
        </pc:spChg>
        <pc:spChg chg="mod">
          <ac:chgData name="a49512 Phạm Ngọc Anh" userId="cefd2df1-5fa3-4dec-87c8-c5040616a0c8" providerId="ADAL" clId="{A796B4B1-2D53-4503-8448-DF6898E7F29A}" dt="2024-02-01T15:53:43.139" v="167" actId="207"/>
          <ac:spMkLst>
            <pc:docMk/>
            <pc:sldMk cId="2995090922" sldId="331"/>
            <ac:spMk id="34" creationId="{7974302B-8BF6-442B-A767-DCF07F5816C6}"/>
          </ac:spMkLst>
        </pc:spChg>
        <pc:spChg chg="mod">
          <ac:chgData name="a49512 Phạm Ngọc Anh" userId="cefd2df1-5fa3-4dec-87c8-c5040616a0c8" providerId="ADAL" clId="{A796B4B1-2D53-4503-8448-DF6898E7F29A}" dt="2024-02-01T15:53:43.139" v="167" actId="207"/>
          <ac:spMkLst>
            <pc:docMk/>
            <pc:sldMk cId="2995090922" sldId="331"/>
            <ac:spMk id="35" creationId="{30405B9B-8989-4F0C-8CCF-4509B3A6EECA}"/>
          </ac:spMkLst>
        </pc:spChg>
        <pc:spChg chg="mod">
          <ac:chgData name="a49512 Phạm Ngọc Anh" userId="cefd2df1-5fa3-4dec-87c8-c5040616a0c8" providerId="ADAL" clId="{A796B4B1-2D53-4503-8448-DF6898E7F29A}" dt="2024-02-01T15:53:43.139" v="167" actId="207"/>
          <ac:spMkLst>
            <pc:docMk/>
            <pc:sldMk cId="2995090922" sldId="331"/>
            <ac:spMk id="36" creationId="{37128BEF-07EE-4FEE-9225-7F18ADBAC7D5}"/>
          </ac:spMkLst>
        </pc:spChg>
        <pc:spChg chg="mod">
          <ac:chgData name="a49512 Phạm Ngọc Anh" userId="cefd2df1-5fa3-4dec-87c8-c5040616a0c8" providerId="ADAL" clId="{A796B4B1-2D53-4503-8448-DF6898E7F29A}" dt="2024-02-01T15:53:43.139" v="167" actId="207"/>
          <ac:spMkLst>
            <pc:docMk/>
            <pc:sldMk cId="2995090922" sldId="331"/>
            <ac:spMk id="37" creationId="{DA81D0B3-76A8-47AE-B788-8A81D806EC61}"/>
          </ac:spMkLst>
        </pc:spChg>
        <pc:picChg chg="add mod">
          <ac:chgData name="a49512 Phạm Ngọc Anh" userId="cefd2df1-5fa3-4dec-87c8-c5040616a0c8" providerId="ADAL" clId="{A796B4B1-2D53-4503-8448-DF6898E7F29A}" dt="2024-02-01T16:04:28.735" v="248" actId="1076"/>
          <ac:picMkLst>
            <pc:docMk/>
            <pc:sldMk cId="2995090922" sldId="331"/>
            <ac:picMk id="3" creationId="{C459BE93-0E22-6650-2FEE-48D0B2C0AE4F}"/>
          </ac:picMkLst>
        </pc:picChg>
        <pc:picChg chg="add mod">
          <ac:chgData name="a49512 Phạm Ngọc Anh" userId="cefd2df1-5fa3-4dec-87c8-c5040616a0c8" providerId="ADAL" clId="{A796B4B1-2D53-4503-8448-DF6898E7F29A}" dt="2024-02-01T16:04:34.697" v="249"/>
          <ac:picMkLst>
            <pc:docMk/>
            <pc:sldMk cId="2995090922" sldId="331"/>
            <ac:picMk id="4" creationId="{F4CECCBC-BCC4-8ACD-8B01-1BBE157E0ED9}"/>
          </ac:picMkLst>
        </pc:picChg>
        <pc:picChg chg="add mod">
          <ac:chgData name="a49512 Phạm Ngọc Anh" userId="cefd2df1-5fa3-4dec-87c8-c5040616a0c8" providerId="ADAL" clId="{A796B4B1-2D53-4503-8448-DF6898E7F29A}" dt="2024-02-01T16:04:35.636" v="250"/>
          <ac:picMkLst>
            <pc:docMk/>
            <pc:sldMk cId="2995090922" sldId="331"/>
            <ac:picMk id="5" creationId="{CA57A8BB-CC7A-B9C3-8474-F1F3D28D2934}"/>
          </ac:picMkLst>
        </pc:picChg>
        <pc:picChg chg="mod">
          <ac:chgData name="a49512 Phạm Ngọc Anh" userId="cefd2df1-5fa3-4dec-87c8-c5040616a0c8" providerId="ADAL" clId="{A796B4B1-2D53-4503-8448-DF6898E7F29A}" dt="2024-02-01T15:59:30.883" v="220" actId="1076"/>
          <ac:picMkLst>
            <pc:docMk/>
            <pc:sldMk cId="2995090922" sldId="331"/>
            <ac:picMk id="9" creationId="{30BF07C3-4F38-4220-AD03-4C6C0ECBDC76}"/>
          </ac:picMkLst>
        </pc:picChg>
        <pc:picChg chg="add mod">
          <ac:chgData name="a49512 Phạm Ngọc Anh" userId="cefd2df1-5fa3-4dec-87c8-c5040616a0c8" providerId="ADAL" clId="{A796B4B1-2D53-4503-8448-DF6898E7F29A}" dt="2024-02-01T16:04:46.823" v="252" actId="1076"/>
          <ac:picMkLst>
            <pc:docMk/>
            <pc:sldMk cId="2995090922" sldId="331"/>
            <ac:picMk id="11" creationId="{EDA770E6-0D3E-DD53-9B12-23B47E64A9EE}"/>
          </ac:picMkLst>
        </pc:picChg>
        <pc:picChg chg="mod">
          <ac:chgData name="a49512 Phạm Ngọc Anh" userId="cefd2df1-5fa3-4dec-87c8-c5040616a0c8" providerId="ADAL" clId="{A796B4B1-2D53-4503-8448-DF6898E7F29A}" dt="2024-02-01T15:59:31.797" v="222" actId="1076"/>
          <ac:picMkLst>
            <pc:docMk/>
            <pc:sldMk cId="2995090922" sldId="331"/>
            <ac:picMk id="13" creationId="{10273A81-4537-406E-B3CE-A31805A589E9}"/>
          </ac:picMkLst>
        </pc:picChg>
        <pc:picChg chg="mod">
          <ac:chgData name="a49512 Phạm Ngọc Anh" userId="cefd2df1-5fa3-4dec-87c8-c5040616a0c8" providerId="ADAL" clId="{A796B4B1-2D53-4503-8448-DF6898E7F29A}" dt="2024-02-01T15:59:31.355" v="221" actId="1076"/>
          <ac:picMkLst>
            <pc:docMk/>
            <pc:sldMk cId="2995090922" sldId="331"/>
            <ac:picMk id="24" creationId="{F9C79009-6437-4B91-9359-59C563024011}"/>
          </ac:picMkLst>
        </pc:picChg>
        <pc:picChg chg="del mod">
          <ac:chgData name="a49512 Phạm Ngọc Anh" userId="cefd2df1-5fa3-4dec-87c8-c5040616a0c8" providerId="ADAL" clId="{A796B4B1-2D53-4503-8448-DF6898E7F29A}" dt="2024-02-01T15:58:56.507" v="209" actId="478"/>
          <ac:picMkLst>
            <pc:docMk/>
            <pc:sldMk cId="2995090922" sldId="331"/>
            <ac:picMk id="26" creationId="{B0D31032-F0AD-4067-9A69-879234BD82E0}"/>
          </ac:picMkLst>
        </pc:picChg>
      </pc:sldChg>
      <pc:sldChg chg="modSp add mod modTransition">
        <pc:chgData name="a49512 Phạm Ngọc Anh" userId="cefd2df1-5fa3-4dec-87c8-c5040616a0c8" providerId="ADAL" clId="{A796B4B1-2D53-4503-8448-DF6898E7F29A}" dt="2024-02-01T15:54:44.500" v="183" actId="207"/>
        <pc:sldMkLst>
          <pc:docMk/>
          <pc:sldMk cId="2167049591" sldId="335"/>
        </pc:sldMkLst>
        <pc:spChg chg="mod">
          <ac:chgData name="a49512 Phạm Ngọc Anh" userId="cefd2df1-5fa3-4dec-87c8-c5040616a0c8" providerId="ADAL" clId="{A796B4B1-2D53-4503-8448-DF6898E7F29A}" dt="2024-02-01T15:54:44.500" v="183" actId="207"/>
          <ac:spMkLst>
            <pc:docMk/>
            <pc:sldMk cId="2167049591" sldId="335"/>
            <ac:spMk id="5" creationId="{DBE89296-2F1A-4013-90E9-A0295113DFA4}"/>
          </ac:spMkLst>
        </pc:spChg>
        <pc:spChg chg="mod">
          <ac:chgData name="a49512 Phạm Ngọc Anh" userId="cefd2df1-5fa3-4dec-87c8-c5040616a0c8" providerId="ADAL" clId="{A796B4B1-2D53-4503-8448-DF6898E7F29A}" dt="2024-02-01T15:54:44.500" v="183" actId="207"/>
          <ac:spMkLst>
            <pc:docMk/>
            <pc:sldMk cId="2167049591" sldId="335"/>
            <ac:spMk id="7" creationId="{160D3432-3912-4F6B-8129-1C7066299C80}"/>
          </ac:spMkLst>
        </pc:spChg>
      </pc:sldChg>
      <pc:sldChg chg="addSp delSp modSp add mod delAnim modAnim modNotesTx">
        <pc:chgData name="a49512 Phạm Ngọc Anh" userId="cefd2df1-5fa3-4dec-87c8-c5040616a0c8" providerId="ADAL" clId="{A796B4B1-2D53-4503-8448-DF6898E7F29A}" dt="2024-02-01T16:23:19.389" v="690" actId="20577"/>
        <pc:sldMkLst>
          <pc:docMk/>
          <pc:sldMk cId="23042119" sldId="339"/>
        </pc:sldMkLst>
        <pc:spChg chg="mod">
          <ac:chgData name="a49512 Phạm Ngọc Anh" userId="cefd2df1-5fa3-4dec-87c8-c5040616a0c8" providerId="ADAL" clId="{A796B4B1-2D53-4503-8448-DF6898E7F29A}" dt="2024-02-01T15:53:27.966" v="162" actId="255"/>
          <ac:spMkLst>
            <pc:docMk/>
            <pc:sldMk cId="23042119" sldId="339"/>
            <ac:spMk id="2" creationId="{65A52592-0BB8-4E56-8777-98E51EF60298}"/>
          </ac:spMkLst>
        </pc:spChg>
        <pc:spChg chg="mod">
          <ac:chgData name="a49512 Phạm Ngọc Anh" userId="cefd2df1-5fa3-4dec-87c8-c5040616a0c8" providerId="ADAL" clId="{A796B4B1-2D53-4503-8448-DF6898E7F29A}" dt="2024-02-01T15:53:27.966" v="162" actId="255"/>
          <ac:spMkLst>
            <pc:docMk/>
            <pc:sldMk cId="23042119" sldId="339"/>
            <ac:spMk id="15" creationId="{8368BB1B-92B6-4DE5-ACDE-179696214C55}"/>
          </ac:spMkLst>
        </pc:spChg>
        <pc:spChg chg="mod">
          <ac:chgData name="a49512 Phạm Ngọc Anh" userId="cefd2df1-5fa3-4dec-87c8-c5040616a0c8" providerId="ADAL" clId="{A796B4B1-2D53-4503-8448-DF6898E7F29A}" dt="2024-02-01T15:53:27.966" v="162" actId="255"/>
          <ac:spMkLst>
            <pc:docMk/>
            <pc:sldMk cId="23042119" sldId="339"/>
            <ac:spMk id="25" creationId="{F1D00E1D-A2B2-4255-A5D2-8BDE9DF92CF0}"/>
          </ac:spMkLst>
        </pc:spChg>
        <pc:spChg chg="mod">
          <ac:chgData name="a49512 Phạm Ngọc Anh" userId="cefd2df1-5fa3-4dec-87c8-c5040616a0c8" providerId="ADAL" clId="{A796B4B1-2D53-4503-8448-DF6898E7F29A}" dt="2024-02-01T15:53:27.966" v="162" actId="255"/>
          <ac:spMkLst>
            <pc:docMk/>
            <pc:sldMk cId="23042119" sldId="339"/>
            <ac:spMk id="27" creationId="{BD814C31-9D0A-41B1-ADED-E8FF4ABD4B00}"/>
          </ac:spMkLst>
        </pc:spChg>
        <pc:spChg chg="mod">
          <ac:chgData name="a49512 Phạm Ngọc Anh" userId="cefd2df1-5fa3-4dec-87c8-c5040616a0c8" providerId="ADAL" clId="{A796B4B1-2D53-4503-8448-DF6898E7F29A}" dt="2024-02-01T15:53:27.966" v="162" actId="255"/>
          <ac:spMkLst>
            <pc:docMk/>
            <pc:sldMk cId="23042119" sldId="339"/>
            <ac:spMk id="28" creationId="{ADED7621-90B0-4A1A-9CEE-2AF593FBD5ED}"/>
          </ac:spMkLst>
        </pc:spChg>
        <pc:spChg chg="mod">
          <ac:chgData name="a49512 Phạm Ngọc Anh" userId="cefd2df1-5fa3-4dec-87c8-c5040616a0c8" providerId="ADAL" clId="{A796B4B1-2D53-4503-8448-DF6898E7F29A}" dt="2024-02-01T16:07:28.351" v="273" actId="1076"/>
          <ac:spMkLst>
            <pc:docMk/>
            <pc:sldMk cId="23042119" sldId="339"/>
            <ac:spMk id="33" creationId="{74025C03-BBC1-4E41-924B-1D89C7CB42D3}"/>
          </ac:spMkLst>
        </pc:spChg>
        <pc:spChg chg="mod">
          <ac:chgData name="a49512 Phạm Ngọc Anh" userId="cefd2df1-5fa3-4dec-87c8-c5040616a0c8" providerId="ADAL" clId="{A796B4B1-2D53-4503-8448-DF6898E7F29A}" dt="2024-02-01T15:53:27.966" v="162" actId="255"/>
          <ac:spMkLst>
            <pc:docMk/>
            <pc:sldMk cId="23042119" sldId="339"/>
            <ac:spMk id="34" creationId="{7974302B-8BF6-442B-A767-DCF07F5816C6}"/>
          </ac:spMkLst>
        </pc:spChg>
        <pc:spChg chg="mod">
          <ac:chgData name="a49512 Phạm Ngọc Anh" userId="cefd2df1-5fa3-4dec-87c8-c5040616a0c8" providerId="ADAL" clId="{A796B4B1-2D53-4503-8448-DF6898E7F29A}" dt="2024-02-01T15:53:27.966" v="162" actId="255"/>
          <ac:spMkLst>
            <pc:docMk/>
            <pc:sldMk cId="23042119" sldId="339"/>
            <ac:spMk id="35" creationId="{30405B9B-8989-4F0C-8CCF-4509B3A6EECA}"/>
          </ac:spMkLst>
        </pc:spChg>
        <pc:spChg chg="mod">
          <ac:chgData name="a49512 Phạm Ngọc Anh" userId="cefd2df1-5fa3-4dec-87c8-c5040616a0c8" providerId="ADAL" clId="{A796B4B1-2D53-4503-8448-DF6898E7F29A}" dt="2024-02-01T15:57:04.756" v="203" actId="1076"/>
          <ac:spMkLst>
            <pc:docMk/>
            <pc:sldMk cId="23042119" sldId="339"/>
            <ac:spMk id="36" creationId="{37128BEF-07EE-4FEE-9225-7F18ADBAC7D5}"/>
          </ac:spMkLst>
        </pc:spChg>
        <pc:spChg chg="mod">
          <ac:chgData name="a49512 Phạm Ngọc Anh" userId="cefd2df1-5fa3-4dec-87c8-c5040616a0c8" providerId="ADAL" clId="{A796B4B1-2D53-4503-8448-DF6898E7F29A}" dt="2024-02-01T15:57:00.636" v="202" actId="1076"/>
          <ac:spMkLst>
            <pc:docMk/>
            <pc:sldMk cId="23042119" sldId="339"/>
            <ac:spMk id="37" creationId="{DA81D0B3-76A8-47AE-B788-8A81D806EC61}"/>
          </ac:spMkLst>
        </pc:spChg>
        <pc:spChg chg="mod">
          <ac:chgData name="a49512 Phạm Ngọc Anh" userId="cefd2df1-5fa3-4dec-87c8-c5040616a0c8" providerId="ADAL" clId="{A796B4B1-2D53-4503-8448-DF6898E7F29A}" dt="2024-02-01T15:53:27.966" v="162" actId="255"/>
          <ac:spMkLst>
            <pc:docMk/>
            <pc:sldMk cId="23042119" sldId="339"/>
            <ac:spMk id="43" creationId="{AC24F5DE-75CB-4900-959D-9E968A52D007}"/>
          </ac:spMkLst>
        </pc:spChg>
        <pc:spChg chg="mod">
          <ac:chgData name="a49512 Phạm Ngọc Anh" userId="cefd2df1-5fa3-4dec-87c8-c5040616a0c8" providerId="ADAL" clId="{A796B4B1-2D53-4503-8448-DF6898E7F29A}" dt="2024-02-01T15:53:27.966" v="162" actId="255"/>
          <ac:spMkLst>
            <pc:docMk/>
            <pc:sldMk cId="23042119" sldId="339"/>
            <ac:spMk id="44" creationId="{43EE7E23-BC61-4045-9025-919F8F5553AA}"/>
          </ac:spMkLst>
        </pc:spChg>
        <pc:picChg chg="add del mod">
          <ac:chgData name="a49512 Phạm Ngọc Anh" userId="cefd2df1-5fa3-4dec-87c8-c5040616a0c8" providerId="ADAL" clId="{A796B4B1-2D53-4503-8448-DF6898E7F29A}" dt="2024-02-01T16:10:23.052" v="301" actId="478"/>
          <ac:picMkLst>
            <pc:docMk/>
            <pc:sldMk cId="23042119" sldId="339"/>
            <ac:picMk id="3" creationId="{0678E2E1-EE01-86FA-EFEA-80929C331099}"/>
          </ac:picMkLst>
        </pc:picChg>
        <pc:picChg chg="add del mod">
          <ac:chgData name="a49512 Phạm Ngọc Anh" userId="cefd2df1-5fa3-4dec-87c8-c5040616a0c8" providerId="ADAL" clId="{A796B4B1-2D53-4503-8448-DF6898E7F29A}" dt="2024-02-01T16:10:23.052" v="301" actId="478"/>
          <ac:picMkLst>
            <pc:docMk/>
            <pc:sldMk cId="23042119" sldId="339"/>
            <ac:picMk id="4" creationId="{A7182FCD-3686-3EE1-2EC4-C7EBB5D2CD6B}"/>
          </ac:picMkLst>
        </pc:picChg>
        <pc:picChg chg="add del mod">
          <ac:chgData name="a49512 Phạm Ngọc Anh" userId="cefd2df1-5fa3-4dec-87c8-c5040616a0c8" providerId="ADAL" clId="{A796B4B1-2D53-4503-8448-DF6898E7F29A}" dt="2024-02-01T16:10:23.052" v="301" actId="478"/>
          <ac:picMkLst>
            <pc:docMk/>
            <pc:sldMk cId="23042119" sldId="339"/>
            <ac:picMk id="5" creationId="{5854D9EA-17CE-7D01-E92A-5ED7F95E8BE3}"/>
          </ac:picMkLst>
        </pc:picChg>
        <pc:picChg chg="add del mod">
          <ac:chgData name="a49512 Phạm Ngọc Anh" userId="cefd2df1-5fa3-4dec-87c8-c5040616a0c8" providerId="ADAL" clId="{A796B4B1-2D53-4503-8448-DF6898E7F29A}" dt="2024-02-01T16:10:23.052" v="301" actId="478"/>
          <ac:picMkLst>
            <pc:docMk/>
            <pc:sldMk cId="23042119" sldId="339"/>
            <ac:picMk id="11" creationId="{90F70A7E-1F76-DBB0-3F9E-ADB0DF13C3FE}"/>
          </ac:picMkLst>
        </pc:picChg>
        <pc:picChg chg="add mod">
          <ac:chgData name="a49512 Phạm Ngọc Anh" userId="cefd2df1-5fa3-4dec-87c8-c5040616a0c8" providerId="ADAL" clId="{A796B4B1-2D53-4503-8448-DF6898E7F29A}" dt="2024-02-01T16:10:54.102" v="302"/>
          <ac:picMkLst>
            <pc:docMk/>
            <pc:sldMk cId="23042119" sldId="339"/>
            <ac:picMk id="14" creationId="{2EB6F474-C6B3-BE29-359F-BEB4ACBFC780}"/>
          </ac:picMkLst>
        </pc:picChg>
        <pc:picChg chg="add mod">
          <ac:chgData name="a49512 Phạm Ngọc Anh" userId="cefd2df1-5fa3-4dec-87c8-c5040616a0c8" providerId="ADAL" clId="{A796B4B1-2D53-4503-8448-DF6898E7F29A}" dt="2024-02-01T16:10:54.102" v="302"/>
          <ac:picMkLst>
            <pc:docMk/>
            <pc:sldMk cId="23042119" sldId="339"/>
            <ac:picMk id="16" creationId="{8FF50D1C-2512-6FD1-D441-1EB1CE7CBAF3}"/>
          </ac:picMkLst>
        </pc:picChg>
        <pc:picChg chg="add mod">
          <ac:chgData name="a49512 Phạm Ngọc Anh" userId="cefd2df1-5fa3-4dec-87c8-c5040616a0c8" providerId="ADAL" clId="{A796B4B1-2D53-4503-8448-DF6898E7F29A}" dt="2024-02-01T16:10:54.102" v="302"/>
          <ac:picMkLst>
            <pc:docMk/>
            <pc:sldMk cId="23042119" sldId="339"/>
            <ac:picMk id="17" creationId="{7B37B117-759E-E939-7ABF-BF54E7BE5BFC}"/>
          </ac:picMkLst>
        </pc:picChg>
        <pc:picChg chg="add mod">
          <ac:chgData name="a49512 Phạm Ngọc Anh" userId="cefd2df1-5fa3-4dec-87c8-c5040616a0c8" providerId="ADAL" clId="{A796B4B1-2D53-4503-8448-DF6898E7F29A}" dt="2024-02-01T16:10:54.102" v="302"/>
          <ac:picMkLst>
            <pc:docMk/>
            <pc:sldMk cId="23042119" sldId="339"/>
            <ac:picMk id="18" creationId="{24EF119A-5727-063C-6BCA-0C3F44B77374}"/>
          </ac:picMkLst>
        </pc:picChg>
        <pc:picChg chg="del">
          <ac:chgData name="a49512 Phạm Ngọc Anh" userId="cefd2df1-5fa3-4dec-87c8-c5040616a0c8" providerId="ADAL" clId="{A796B4B1-2D53-4503-8448-DF6898E7F29A}" dt="2024-02-01T16:06:37.968" v="264" actId="478"/>
          <ac:picMkLst>
            <pc:docMk/>
            <pc:sldMk cId="23042119" sldId="339"/>
            <ac:picMk id="26" creationId="{B0D31032-F0AD-4067-9A69-879234BD82E0}"/>
          </ac:picMkLst>
        </pc:picChg>
      </pc:sldChg>
      <pc:sldChg chg="addSp delSp modSp add mod modTransition delAnim modAnim modNotesTx">
        <pc:chgData name="a49512 Phạm Ngọc Anh" userId="cefd2df1-5fa3-4dec-87c8-c5040616a0c8" providerId="ADAL" clId="{A796B4B1-2D53-4503-8448-DF6898E7F29A}" dt="2024-02-01T16:23:26.240" v="692"/>
        <pc:sldMkLst>
          <pc:docMk/>
          <pc:sldMk cId="2121806896" sldId="340"/>
        </pc:sldMkLst>
        <pc:spChg chg="mod">
          <ac:chgData name="a49512 Phạm Ngọc Anh" userId="cefd2df1-5fa3-4dec-87c8-c5040616a0c8" providerId="ADAL" clId="{A796B4B1-2D53-4503-8448-DF6898E7F29A}" dt="2024-02-01T15:53:53.400" v="170" actId="207"/>
          <ac:spMkLst>
            <pc:docMk/>
            <pc:sldMk cId="2121806896" sldId="340"/>
            <ac:spMk id="2" creationId="{65A52592-0BB8-4E56-8777-98E51EF60298}"/>
          </ac:spMkLst>
        </pc:spChg>
        <pc:spChg chg="mod">
          <ac:chgData name="a49512 Phạm Ngọc Anh" userId="cefd2df1-5fa3-4dec-87c8-c5040616a0c8" providerId="ADAL" clId="{A796B4B1-2D53-4503-8448-DF6898E7F29A}" dt="2024-02-01T15:53:53.400" v="170" actId="207"/>
          <ac:spMkLst>
            <pc:docMk/>
            <pc:sldMk cId="2121806896" sldId="340"/>
            <ac:spMk id="25" creationId="{F1D00E1D-A2B2-4255-A5D2-8BDE9DF92CF0}"/>
          </ac:spMkLst>
        </pc:spChg>
        <pc:spChg chg="mod">
          <ac:chgData name="a49512 Phạm Ngọc Anh" userId="cefd2df1-5fa3-4dec-87c8-c5040616a0c8" providerId="ADAL" clId="{A796B4B1-2D53-4503-8448-DF6898E7F29A}" dt="2024-02-01T15:53:53.400" v="170" actId="207"/>
          <ac:spMkLst>
            <pc:docMk/>
            <pc:sldMk cId="2121806896" sldId="340"/>
            <ac:spMk id="27" creationId="{BD814C31-9D0A-41B1-ADED-E8FF4ABD4B00}"/>
          </ac:spMkLst>
        </pc:spChg>
        <pc:spChg chg="mod">
          <ac:chgData name="a49512 Phạm Ngọc Anh" userId="cefd2df1-5fa3-4dec-87c8-c5040616a0c8" providerId="ADAL" clId="{A796B4B1-2D53-4503-8448-DF6898E7F29A}" dt="2024-02-01T15:53:53.400" v="170" actId="207"/>
          <ac:spMkLst>
            <pc:docMk/>
            <pc:sldMk cId="2121806896" sldId="340"/>
            <ac:spMk id="28" creationId="{ADED7621-90B0-4A1A-9CEE-2AF593FBD5ED}"/>
          </ac:spMkLst>
        </pc:spChg>
        <pc:spChg chg="mod">
          <ac:chgData name="a49512 Phạm Ngọc Anh" userId="cefd2df1-5fa3-4dec-87c8-c5040616a0c8" providerId="ADAL" clId="{A796B4B1-2D53-4503-8448-DF6898E7F29A}" dt="2024-02-01T15:53:53.400" v="170" actId="207"/>
          <ac:spMkLst>
            <pc:docMk/>
            <pc:sldMk cId="2121806896" sldId="340"/>
            <ac:spMk id="29" creationId="{70F62BFA-5845-4A57-8223-547686DE1E96}"/>
          </ac:spMkLst>
        </pc:spChg>
        <pc:spChg chg="mod">
          <ac:chgData name="a49512 Phạm Ngọc Anh" userId="cefd2df1-5fa3-4dec-87c8-c5040616a0c8" providerId="ADAL" clId="{A796B4B1-2D53-4503-8448-DF6898E7F29A}" dt="2024-02-01T15:53:53.400" v="170" actId="207"/>
          <ac:spMkLst>
            <pc:docMk/>
            <pc:sldMk cId="2121806896" sldId="340"/>
            <ac:spMk id="30" creationId="{43E88DC6-643B-478B-BC5D-8FA7FE6F89F1}"/>
          </ac:spMkLst>
        </pc:spChg>
        <pc:spChg chg="mod">
          <ac:chgData name="a49512 Phạm Ngọc Anh" userId="cefd2df1-5fa3-4dec-87c8-c5040616a0c8" providerId="ADAL" clId="{A796B4B1-2D53-4503-8448-DF6898E7F29A}" dt="2024-02-01T15:53:53.400" v="170" actId="207"/>
          <ac:spMkLst>
            <pc:docMk/>
            <pc:sldMk cId="2121806896" sldId="340"/>
            <ac:spMk id="31" creationId="{448C7BAB-C2A1-4252-8ACD-8DBA2F2D7F49}"/>
          </ac:spMkLst>
        </pc:spChg>
        <pc:spChg chg="mod">
          <ac:chgData name="a49512 Phạm Ngọc Anh" userId="cefd2df1-5fa3-4dec-87c8-c5040616a0c8" providerId="ADAL" clId="{A796B4B1-2D53-4503-8448-DF6898E7F29A}" dt="2024-02-01T15:54:02.272" v="172" actId="1076"/>
          <ac:spMkLst>
            <pc:docMk/>
            <pc:sldMk cId="2121806896" sldId="340"/>
            <ac:spMk id="33" creationId="{74025C03-BBC1-4E41-924B-1D89C7CB42D3}"/>
          </ac:spMkLst>
        </pc:spChg>
        <pc:spChg chg="mod">
          <ac:chgData name="a49512 Phạm Ngọc Anh" userId="cefd2df1-5fa3-4dec-87c8-c5040616a0c8" providerId="ADAL" clId="{A796B4B1-2D53-4503-8448-DF6898E7F29A}" dt="2024-02-01T15:53:53.400" v="170" actId="207"/>
          <ac:spMkLst>
            <pc:docMk/>
            <pc:sldMk cId="2121806896" sldId="340"/>
            <ac:spMk id="34" creationId="{7974302B-8BF6-442B-A767-DCF07F5816C6}"/>
          </ac:spMkLst>
        </pc:spChg>
        <pc:spChg chg="mod">
          <ac:chgData name="a49512 Phạm Ngọc Anh" userId="cefd2df1-5fa3-4dec-87c8-c5040616a0c8" providerId="ADAL" clId="{A796B4B1-2D53-4503-8448-DF6898E7F29A}" dt="2024-02-01T15:53:53.400" v="170" actId="207"/>
          <ac:spMkLst>
            <pc:docMk/>
            <pc:sldMk cId="2121806896" sldId="340"/>
            <ac:spMk id="35" creationId="{30405B9B-8989-4F0C-8CCF-4509B3A6EECA}"/>
          </ac:spMkLst>
        </pc:spChg>
        <pc:spChg chg="mod">
          <ac:chgData name="a49512 Phạm Ngọc Anh" userId="cefd2df1-5fa3-4dec-87c8-c5040616a0c8" providerId="ADAL" clId="{A796B4B1-2D53-4503-8448-DF6898E7F29A}" dt="2024-02-01T15:53:53.400" v="170" actId="207"/>
          <ac:spMkLst>
            <pc:docMk/>
            <pc:sldMk cId="2121806896" sldId="340"/>
            <ac:spMk id="36" creationId="{37128BEF-07EE-4FEE-9225-7F18ADBAC7D5}"/>
          </ac:spMkLst>
        </pc:spChg>
        <pc:spChg chg="mod">
          <ac:chgData name="a49512 Phạm Ngọc Anh" userId="cefd2df1-5fa3-4dec-87c8-c5040616a0c8" providerId="ADAL" clId="{A796B4B1-2D53-4503-8448-DF6898E7F29A}" dt="2024-02-01T15:53:53.400" v="170" actId="207"/>
          <ac:spMkLst>
            <pc:docMk/>
            <pc:sldMk cId="2121806896" sldId="340"/>
            <ac:spMk id="37" creationId="{DA81D0B3-76A8-47AE-B788-8A81D806EC61}"/>
          </ac:spMkLst>
        </pc:spChg>
        <pc:picChg chg="add mod">
          <ac:chgData name="a49512 Phạm Ngọc Anh" userId="cefd2df1-5fa3-4dec-87c8-c5040616a0c8" providerId="ADAL" clId="{A796B4B1-2D53-4503-8448-DF6898E7F29A}" dt="2024-02-01T16:13:43.040" v="325"/>
          <ac:picMkLst>
            <pc:docMk/>
            <pc:sldMk cId="2121806896" sldId="340"/>
            <ac:picMk id="3" creationId="{C97CD8EA-567A-6B3B-8FAE-3E2D1839773C}"/>
          </ac:picMkLst>
        </pc:picChg>
        <pc:picChg chg="add mod">
          <ac:chgData name="a49512 Phạm Ngọc Anh" userId="cefd2df1-5fa3-4dec-87c8-c5040616a0c8" providerId="ADAL" clId="{A796B4B1-2D53-4503-8448-DF6898E7F29A}" dt="2024-02-01T16:13:43.040" v="325"/>
          <ac:picMkLst>
            <pc:docMk/>
            <pc:sldMk cId="2121806896" sldId="340"/>
            <ac:picMk id="4" creationId="{282BA64C-1DD1-1840-0498-E631608C86FC}"/>
          </ac:picMkLst>
        </pc:picChg>
        <pc:picChg chg="add mod">
          <ac:chgData name="a49512 Phạm Ngọc Anh" userId="cefd2df1-5fa3-4dec-87c8-c5040616a0c8" providerId="ADAL" clId="{A796B4B1-2D53-4503-8448-DF6898E7F29A}" dt="2024-02-01T16:13:43.040" v="325"/>
          <ac:picMkLst>
            <pc:docMk/>
            <pc:sldMk cId="2121806896" sldId="340"/>
            <ac:picMk id="5" creationId="{87A8536E-6015-A139-8EB4-1A7193C5C964}"/>
          </ac:picMkLst>
        </pc:picChg>
        <pc:picChg chg="add mod">
          <ac:chgData name="a49512 Phạm Ngọc Anh" userId="cefd2df1-5fa3-4dec-87c8-c5040616a0c8" providerId="ADAL" clId="{A796B4B1-2D53-4503-8448-DF6898E7F29A}" dt="2024-02-01T16:13:43.040" v="325"/>
          <ac:picMkLst>
            <pc:docMk/>
            <pc:sldMk cId="2121806896" sldId="340"/>
            <ac:picMk id="11" creationId="{E4DBFF98-3781-2365-545D-F27BBB4F7CC2}"/>
          </ac:picMkLst>
        </pc:picChg>
        <pc:picChg chg="del">
          <ac:chgData name="a49512 Phạm Ngọc Anh" userId="cefd2df1-5fa3-4dec-87c8-c5040616a0c8" providerId="ADAL" clId="{A796B4B1-2D53-4503-8448-DF6898E7F29A}" dt="2024-02-01T16:12:46.676" v="320" actId="478"/>
          <ac:picMkLst>
            <pc:docMk/>
            <pc:sldMk cId="2121806896" sldId="340"/>
            <ac:picMk id="26" creationId="{B0D31032-F0AD-4067-9A69-879234BD82E0}"/>
          </ac:picMkLst>
        </pc:picChg>
      </pc:sldChg>
      <pc:sldChg chg="addSp delSp modSp add mod delAnim modAnim modNotesTx">
        <pc:chgData name="a49512 Phạm Ngọc Anh" userId="cefd2df1-5fa3-4dec-87c8-c5040616a0c8" providerId="ADAL" clId="{A796B4B1-2D53-4503-8448-DF6898E7F29A}" dt="2024-02-01T16:23:27.816" v="693"/>
        <pc:sldMkLst>
          <pc:docMk/>
          <pc:sldMk cId="966552826" sldId="341"/>
        </pc:sldMkLst>
        <pc:spChg chg="mod">
          <ac:chgData name="a49512 Phạm Ngọc Anh" userId="cefd2df1-5fa3-4dec-87c8-c5040616a0c8" providerId="ADAL" clId="{A796B4B1-2D53-4503-8448-DF6898E7F29A}" dt="2024-02-01T15:54:07.931" v="174" actId="207"/>
          <ac:spMkLst>
            <pc:docMk/>
            <pc:sldMk cId="966552826" sldId="341"/>
            <ac:spMk id="2" creationId="{65A52592-0BB8-4E56-8777-98E51EF60298}"/>
          </ac:spMkLst>
        </pc:spChg>
        <pc:spChg chg="mod">
          <ac:chgData name="a49512 Phạm Ngọc Anh" userId="cefd2df1-5fa3-4dec-87c8-c5040616a0c8" providerId="ADAL" clId="{A796B4B1-2D53-4503-8448-DF6898E7F29A}" dt="2024-02-01T15:54:07.931" v="174" actId="207"/>
          <ac:spMkLst>
            <pc:docMk/>
            <pc:sldMk cId="966552826" sldId="341"/>
            <ac:spMk id="25" creationId="{F1D00E1D-A2B2-4255-A5D2-8BDE9DF92CF0}"/>
          </ac:spMkLst>
        </pc:spChg>
        <pc:spChg chg="mod">
          <ac:chgData name="a49512 Phạm Ngọc Anh" userId="cefd2df1-5fa3-4dec-87c8-c5040616a0c8" providerId="ADAL" clId="{A796B4B1-2D53-4503-8448-DF6898E7F29A}" dt="2024-02-01T15:54:07.931" v="174" actId="207"/>
          <ac:spMkLst>
            <pc:docMk/>
            <pc:sldMk cId="966552826" sldId="341"/>
            <ac:spMk id="27" creationId="{BD814C31-9D0A-41B1-ADED-E8FF4ABD4B00}"/>
          </ac:spMkLst>
        </pc:spChg>
        <pc:spChg chg="mod">
          <ac:chgData name="a49512 Phạm Ngọc Anh" userId="cefd2df1-5fa3-4dec-87c8-c5040616a0c8" providerId="ADAL" clId="{A796B4B1-2D53-4503-8448-DF6898E7F29A}" dt="2024-02-01T15:54:07.931" v="174" actId="207"/>
          <ac:spMkLst>
            <pc:docMk/>
            <pc:sldMk cId="966552826" sldId="341"/>
            <ac:spMk id="28" creationId="{ADED7621-90B0-4A1A-9CEE-2AF593FBD5ED}"/>
          </ac:spMkLst>
        </pc:spChg>
        <pc:spChg chg="mod">
          <ac:chgData name="a49512 Phạm Ngọc Anh" userId="cefd2df1-5fa3-4dec-87c8-c5040616a0c8" providerId="ADAL" clId="{A796B4B1-2D53-4503-8448-DF6898E7F29A}" dt="2024-02-01T15:54:07.931" v="174" actId="207"/>
          <ac:spMkLst>
            <pc:docMk/>
            <pc:sldMk cId="966552826" sldId="341"/>
            <ac:spMk id="29" creationId="{B792BB09-07F5-4F2A-A006-4A958E2892B1}"/>
          </ac:spMkLst>
        </pc:spChg>
        <pc:spChg chg="mod">
          <ac:chgData name="a49512 Phạm Ngọc Anh" userId="cefd2df1-5fa3-4dec-87c8-c5040616a0c8" providerId="ADAL" clId="{A796B4B1-2D53-4503-8448-DF6898E7F29A}" dt="2024-02-01T15:54:07.931" v="174" actId="207"/>
          <ac:spMkLst>
            <pc:docMk/>
            <pc:sldMk cId="966552826" sldId="341"/>
            <ac:spMk id="30" creationId="{9E4113E9-F50F-44AF-B583-47ED78FBE603}"/>
          </ac:spMkLst>
        </pc:spChg>
        <pc:spChg chg="mod">
          <ac:chgData name="a49512 Phạm Ngọc Anh" userId="cefd2df1-5fa3-4dec-87c8-c5040616a0c8" providerId="ADAL" clId="{A796B4B1-2D53-4503-8448-DF6898E7F29A}" dt="2024-02-01T15:54:07.931" v="174" actId="207"/>
          <ac:spMkLst>
            <pc:docMk/>
            <pc:sldMk cId="966552826" sldId="341"/>
            <ac:spMk id="31" creationId="{46DE6512-6432-405C-A619-64B28BB1F945}"/>
          </ac:spMkLst>
        </pc:spChg>
        <pc:spChg chg="mod">
          <ac:chgData name="a49512 Phạm Ngọc Anh" userId="cefd2df1-5fa3-4dec-87c8-c5040616a0c8" providerId="ADAL" clId="{A796B4B1-2D53-4503-8448-DF6898E7F29A}" dt="2024-02-01T15:54:15.662" v="176" actId="1076"/>
          <ac:spMkLst>
            <pc:docMk/>
            <pc:sldMk cId="966552826" sldId="341"/>
            <ac:spMk id="33" creationId="{74025C03-BBC1-4E41-924B-1D89C7CB42D3}"/>
          </ac:spMkLst>
        </pc:spChg>
        <pc:spChg chg="mod">
          <ac:chgData name="a49512 Phạm Ngọc Anh" userId="cefd2df1-5fa3-4dec-87c8-c5040616a0c8" providerId="ADAL" clId="{A796B4B1-2D53-4503-8448-DF6898E7F29A}" dt="2024-02-01T15:54:07.931" v="174" actId="207"/>
          <ac:spMkLst>
            <pc:docMk/>
            <pc:sldMk cId="966552826" sldId="341"/>
            <ac:spMk id="34" creationId="{7974302B-8BF6-442B-A767-DCF07F5816C6}"/>
          </ac:spMkLst>
        </pc:spChg>
        <pc:spChg chg="mod">
          <ac:chgData name="a49512 Phạm Ngọc Anh" userId="cefd2df1-5fa3-4dec-87c8-c5040616a0c8" providerId="ADAL" clId="{A796B4B1-2D53-4503-8448-DF6898E7F29A}" dt="2024-02-01T15:54:18.193" v="177" actId="20577"/>
          <ac:spMkLst>
            <pc:docMk/>
            <pc:sldMk cId="966552826" sldId="341"/>
            <ac:spMk id="35" creationId="{30405B9B-8989-4F0C-8CCF-4509B3A6EECA}"/>
          </ac:spMkLst>
        </pc:spChg>
        <pc:spChg chg="mod">
          <ac:chgData name="a49512 Phạm Ngọc Anh" userId="cefd2df1-5fa3-4dec-87c8-c5040616a0c8" providerId="ADAL" clId="{A796B4B1-2D53-4503-8448-DF6898E7F29A}" dt="2024-02-01T15:54:07.931" v="174" actId="207"/>
          <ac:spMkLst>
            <pc:docMk/>
            <pc:sldMk cId="966552826" sldId="341"/>
            <ac:spMk id="36" creationId="{37128BEF-07EE-4FEE-9225-7F18ADBAC7D5}"/>
          </ac:spMkLst>
        </pc:spChg>
        <pc:spChg chg="mod">
          <ac:chgData name="a49512 Phạm Ngọc Anh" userId="cefd2df1-5fa3-4dec-87c8-c5040616a0c8" providerId="ADAL" clId="{A796B4B1-2D53-4503-8448-DF6898E7F29A}" dt="2024-02-01T15:54:07.931" v="174" actId="207"/>
          <ac:spMkLst>
            <pc:docMk/>
            <pc:sldMk cId="966552826" sldId="341"/>
            <ac:spMk id="37" creationId="{DA81D0B3-76A8-47AE-B788-8A81D806EC61}"/>
          </ac:spMkLst>
        </pc:spChg>
        <pc:picChg chg="add mod">
          <ac:chgData name="a49512 Phạm Ngọc Anh" userId="cefd2df1-5fa3-4dec-87c8-c5040616a0c8" providerId="ADAL" clId="{A796B4B1-2D53-4503-8448-DF6898E7F29A}" dt="2024-02-01T16:13:45.750" v="326"/>
          <ac:picMkLst>
            <pc:docMk/>
            <pc:sldMk cId="966552826" sldId="341"/>
            <ac:picMk id="3" creationId="{F8C06EDC-3A98-60C5-57EB-8497D81565D8}"/>
          </ac:picMkLst>
        </pc:picChg>
        <pc:picChg chg="add mod">
          <ac:chgData name="a49512 Phạm Ngọc Anh" userId="cefd2df1-5fa3-4dec-87c8-c5040616a0c8" providerId="ADAL" clId="{A796B4B1-2D53-4503-8448-DF6898E7F29A}" dt="2024-02-01T16:13:45.750" v="326"/>
          <ac:picMkLst>
            <pc:docMk/>
            <pc:sldMk cId="966552826" sldId="341"/>
            <ac:picMk id="4" creationId="{B95F2D32-EA88-C0F8-8AC6-4A01B8149FFD}"/>
          </ac:picMkLst>
        </pc:picChg>
        <pc:picChg chg="add mod">
          <ac:chgData name="a49512 Phạm Ngọc Anh" userId="cefd2df1-5fa3-4dec-87c8-c5040616a0c8" providerId="ADAL" clId="{A796B4B1-2D53-4503-8448-DF6898E7F29A}" dt="2024-02-01T16:13:45.750" v="326"/>
          <ac:picMkLst>
            <pc:docMk/>
            <pc:sldMk cId="966552826" sldId="341"/>
            <ac:picMk id="5" creationId="{29BF6A31-2B8B-F403-C033-A3ED33A5FD2A}"/>
          </ac:picMkLst>
        </pc:picChg>
        <pc:picChg chg="add mod">
          <ac:chgData name="a49512 Phạm Ngọc Anh" userId="cefd2df1-5fa3-4dec-87c8-c5040616a0c8" providerId="ADAL" clId="{A796B4B1-2D53-4503-8448-DF6898E7F29A}" dt="2024-02-01T16:13:45.750" v="326"/>
          <ac:picMkLst>
            <pc:docMk/>
            <pc:sldMk cId="966552826" sldId="341"/>
            <ac:picMk id="11" creationId="{A9CF8FAD-062C-73AC-B8D8-23E5F515D629}"/>
          </ac:picMkLst>
        </pc:picChg>
        <pc:picChg chg="del">
          <ac:chgData name="a49512 Phạm Ngọc Anh" userId="cefd2df1-5fa3-4dec-87c8-c5040616a0c8" providerId="ADAL" clId="{A796B4B1-2D53-4503-8448-DF6898E7F29A}" dt="2024-02-01T16:12:57.471" v="322" actId="478"/>
          <ac:picMkLst>
            <pc:docMk/>
            <pc:sldMk cId="966552826" sldId="341"/>
            <ac:picMk id="26" creationId="{B0D31032-F0AD-4067-9A69-879234BD82E0}"/>
          </ac:picMkLst>
        </pc:picChg>
      </pc:sldChg>
      <pc:sldChg chg="addSp delSp modSp add mod modTransition delAnim modAnim modNotesTx">
        <pc:chgData name="a49512 Phạm Ngọc Anh" userId="cefd2df1-5fa3-4dec-87c8-c5040616a0c8" providerId="ADAL" clId="{A796B4B1-2D53-4503-8448-DF6898E7F29A}" dt="2024-02-01T16:23:29.339" v="694"/>
        <pc:sldMkLst>
          <pc:docMk/>
          <pc:sldMk cId="1194020472" sldId="342"/>
        </pc:sldMkLst>
        <pc:spChg chg="mod">
          <ac:chgData name="a49512 Phạm Ngọc Anh" userId="cefd2df1-5fa3-4dec-87c8-c5040616a0c8" providerId="ADAL" clId="{A796B4B1-2D53-4503-8448-DF6898E7F29A}" dt="2024-02-01T15:54:26.513" v="179" actId="207"/>
          <ac:spMkLst>
            <pc:docMk/>
            <pc:sldMk cId="1194020472" sldId="342"/>
            <ac:spMk id="2" creationId="{65A52592-0BB8-4E56-8777-98E51EF60298}"/>
          </ac:spMkLst>
        </pc:spChg>
        <pc:spChg chg="mod">
          <ac:chgData name="a49512 Phạm Ngọc Anh" userId="cefd2df1-5fa3-4dec-87c8-c5040616a0c8" providerId="ADAL" clId="{A796B4B1-2D53-4503-8448-DF6898E7F29A}" dt="2024-02-01T15:54:26.513" v="179" actId="207"/>
          <ac:spMkLst>
            <pc:docMk/>
            <pc:sldMk cId="1194020472" sldId="342"/>
            <ac:spMk id="25" creationId="{F1D00E1D-A2B2-4255-A5D2-8BDE9DF92CF0}"/>
          </ac:spMkLst>
        </pc:spChg>
        <pc:spChg chg="mod">
          <ac:chgData name="a49512 Phạm Ngọc Anh" userId="cefd2df1-5fa3-4dec-87c8-c5040616a0c8" providerId="ADAL" clId="{A796B4B1-2D53-4503-8448-DF6898E7F29A}" dt="2024-02-01T15:54:26.513" v="179" actId="207"/>
          <ac:spMkLst>
            <pc:docMk/>
            <pc:sldMk cId="1194020472" sldId="342"/>
            <ac:spMk id="27" creationId="{BD814C31-9D0A-41B1-ADED-E8FF4ABD4B00}"/>
          </ac:spMkLst>
        </pc:spChg>
        <pc:spChg chg="mod">
          <ac:chgData name="a49512 Phạm Ngọc Anh" userId="cefd2df1-5fa3-4dec-87c8-c5040616a0c8" providerId="ADAL" clId="{A796B4B1-2D53-4503-8448-DF6898E7F29A}" dt="2024-02-01T15:54:26.513" v="179" actId="207"/>
          <ac:spMkLst>
            <pc:docMk/>
            <pc:sldMk cId="1194020472" sldId="342"/>
            <ac:spMk id="28" creationId="{ADED7621-90B0-4A1A-9CEE-2AF593FBD5ED}"/>
          </ac:spMkLst>
        </pc:spChg>
        <pc:spChg chg="mod">
          <ac:chgData name="a49512 Phạm Ngọc Anh" userId="cefd2df1-5fa3-4dec-87c8-c5040616a0c8" providerId="ADAL" clId="{A796B4B1-2D53-4503-8448-DF6898E7F29A}" dt="2024-02-01T15:54:26.513" v="179" actId="207"/>
          <ac:spMkLst>
            <pc:docMk/>
            <pc:sldMk cId="1194020472" sldId="342"/>
            <ac:spMk id="29" creationId="{70F62BFA-5845-4A57-8223-547686DE1E96}"/>
          </ac:spMkLst>
        </pc:spChg>
        <pc:spChg chg="mod">
          <ac:chgData name="a49512 Phạm Ngọc Anh" userId="cefd2df1-5fa3-4dec-87c8-c5040616a0c8" providerId="ADAL" clId="{A796B4B1-2D53-4503-8448-DF6898E7F29A}" dt="2024-02-01T15:54:26.513" v="179" actId="207"/>
          <ac:spMkLst>
            <pc:docMk/>
            <pc:sldMk cId="1194020472" sldId="342"/>
            <ac:spMk id="30" creationId="{43E88DC6-643B-478B-BC5D-8FA7FE6F89F1}"/>
          </ac:spMkLst>
        </pc:spChg>
        <pc:spChg chg="mod">
          <ac:chgData name="a49512 Phạm Ngọc Anh" userId="cefd2df1-5fa3-4dec-87c8-c5040616a0c8" providerId="ADAL" clId="{A796B4B1-2D53-4503-8448-DF6898E7F29A}" dt="2024-02-01T15:54:26.513" v="179" actId="207"/>
          <ac:spMkLst>
            <pc:docMk/>
            <pc:sldMk cId="1194020472" sldId="342"/>
            <ac:spMk id="31" creationId="{448C7BAB-C2A1-4252-8ACD-8DBA2F2D7F49}"/>
          </ac:spMkLst>
        </pc:spChg>
        <pc:spChg chg="mod">
          <ac:chgData name="a49512 Phạm Ngọc Anh" userId="cefd2df1-5fa3-4dec-87c8-c5040616a0c8" providerId="ADAL" clId="{A796B4B1-2D53-4503-8448-DF6898E7F29A}" dt="2024-02-01T15:54:35.569" v="182" actId="1076"/>
          <ac:spMkLst>
            <pc:docMk/>
            <pc:sldMk cId="1194020472" sldId="342"/>
            <ac:spMk id="33" creationId="{74025C03-BBC1-4E41-924B-1D89C7CB42D3}"/>
          </ac:spMkLst>
        </pc:spChg>
        <pc:spChg chg="mod">
          <ac:chgData name="a49512 Phạm Ngọc Anh" userId="cefd2df1-5fa3-4dec-87c8-c5040616a0c8" providerId="ADAL" clId="{A796B4B1-2D53-4503-8448-DF6898E7F29A}" dt="2024-02-01T15:54:26.513" v="179" actId="207"/>
          <ac:spMkLst>
            <pc:docMk/>
            <pc:sldMk cId="1194020472" sldId="342"/>
            <ac:spMk id="34" creationId="{7974302B-8BF6-442B-A767-DCF07F5816C6}"/>
          </ac:spMkLst>
        </pc:spChg>
        <pc:spChg chg="mod">
          <ac:chgData name="a49512 Phạm Ngọc Anh" userId="cefd2df1-5fa3-4dec-87c8-c5040616a0c8" providerId="ADAL" clId="{A796B4B1-2D53-4503-8448-DF6898E7F29A}" dt="2024-02-01T15:54:26.513" v="179" actId="207"/>
          <ac:spMkLst>
            <pc:docMk/>
            <pc:sldMk cId="1194020472" sldId="342"/>
            <ac:spMk id="35" creationId="{30405B9B-8989-4F0C-8CCF-4509B3A6EECA}"/>
          </ac:spMkLst>
        </pc:spChg>
        <pc:spChg chg="mod">
          <ac:chgData name="a49512 Phạm Ngọc Anh" userId="cefd2df1-5fa3-4dec-87c8-c5040616a0c8" providerId="ADAL" clId="{A796B4B1-2D53-4503-8448-DF6898E7F29A}" dt="2024-02-01T15:54:26.513" v="179" actId="207"/>
          <ac:spMkLst>
            <pc:docMk/>
            <pc:sldMk cId="1194020472" sldId="342"/>
            <ac:spMk id="36" creationId="{37128BEF-07EE-4FEE-9225-7F18ADBAC7D5}"/>
          </ac:spMkLst>
        </pc:spChg>
        <pc:spChg chg="mod">
          <ac:chgData name="a49512 Phạm Ngọc Anh" userId="cefd2df1-5fa3-4dec-87c8-c5040616a0c8" providerId="ADAL" clId="{A796B4B1-2D53-4503-8448-DF6898E7F29A}" dt="2024-02-01T15:54:26.513" v="179" actId="207"/>
          <ac:spMkLst>
            <pc:docMk/>
            <pc:sldMk cId="1194020472" sldId="342"/>
            <ac:spMk id="37" creationId="{DA81D0B3-76A8-47AE-B788-8A81D806EC61}"/>
          </ac:spMkLst>
        </pc:spChg>
        <pc:picChg chg="add mod">
          <ac:chgData name="a49512 Phạm Ngọc Anh" userId="cefd2df1-5fa3-4dec-87c8-c5040616a0c8" providerId="ADAL" clId="{A796B4B1-2D53-4503-8448-DF6898E7F29A}" dt="2024-02-01T16:13:47.369" v="327"/>
          <ac:picMkLst>
            <pc:docMk/>
            <pc:sldMk cId="1194020472" sldId="342"/>
            <ac:picMk id="3" creationId="{7E2AE3F5-61CC-4834-F025-47BB39A65A2F}"/>
          </ac:picMkLst>
        </pc:picChg>
        <pc:picChg chg="add mod">
          <ac:chgData name="a49512 Phạm Ngọc Anh" userId="cefd2df1-5fa3-4dec-87c8-c5040616a0c8" providerId="ADAL" clId="{A796B4B1-2D53-4503-8448-DF6898E7F29A}" dt="2024-02-01T16:13:47.369" v="327"/>
          <ac:picMkLst>
            <pc:docMk/>
            <pc:sldMk cId="1194020472" sldId="342"/>
            <ac:picMk id="4" creationId="{B5D1A05A-44F0-EAB5-0942-6A489BB5AB73}"/>
          </ac:picMkLst>
        </pc:picChg>
        <pc:picChg chg="add mod">
          <ac:chgData name="a49512 Phạm Ngọc Anh" userId="cefd2df1-5fa3-4dec-87c8-c5040616a0c8" providerId="ADAL" clId="{A796B4B1-2D53-4503-8448-DF6898E7F29A}" dt="2024-02-01T16:13:47.369" v="327"/>
          <ac:picMkLst>
            <pc:docMk/>
            <pc:sldMk cId="1194020472" sldId="342"/>
            <ac:picMk id="5" creationId="{372D025B-8B47-D6BA-BAAE-B029D075113F}"/>
          </ac:picMkLst>
        </pc:picChg>
        <pc:picChg chg="add mod">
          <ac:chgData name="a49512 Phạm Ngọc Anh" userId="cefd2df1-5fa3-4dec-87c8-c5040616a0c8" providerId="ADAL" clId="{A796B4B1-2D53-4503-8448-DF6898E7F29A}" dt="2024-02-01T16:13:47.369" v="327"/>
          <ac:picMkLst>
            <pc:docMk/>
            <pc:sldMk cId="1194020472" sldId="342"/>
            <ac:picMk id="11" creationId="{27E02C3C-5C00-D22B-3D3E-C4D6D3DC09BC}"/>
          </ac:picMkLst>
        </pc:picChg>
        <pc:picChg chg="del">
          <ac:chgData name="a49512 Phạm Ngọc Anh" userId="cefd2df1-5fa3-4dec-87c8-c5040616a0c8" providerId="ADAL" clId="{A796B4B1-2D53-4503-8448-DF6898E7F29A}" dt="2024-02-01T16:13:06.981" v="324" actId="478"/>
          <ac:picMkLst>
            <pc:docMk/>
            <pc:sldMk cId="1194020472" sldId="342"/>
            <ac:picMk id="26" creationId="{B0D31032-F0AD-4067-9A69-879234BD82E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15" marR="4699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2560" algn="l"/>
              </a:tabLst>
            </a:pPr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ED40AF1-241F-463A-8508-92C4EB2DF3E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29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check,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B797605-CA0B-41C0-A379-AE7C38122F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7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check,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0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check,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check,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55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check,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19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6D76316-BCC2-C5E5-20DD-A12F61FCF9B0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1.png"/><Relationship Id="rId3" Type="http://schemas.microsoft.com/office/2007/relationships/media" Target="../media/media3.mp3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17" Type="http://schemas.openxmlformats.org/officeDocument/2006/relationships/image" Target="../media/image28.png"/><Relationship Id="rId2" Type="http://schemas.openxmlformats.org/officeDocument/2006/relationships/audio" Target="../media/media2.mp3"/><Relationship Id="rId16" Type="http://schemas.openxmlformats.org/officeDocument/2006/relationships/image" Target="../media/image33.jpg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openxmlformats.org/officeDocument/2006/relationships/image" Target="../media/image26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1.png"/><Relationship Id="rId3" Type="http://schemas.microsoft.com/office/2007/relationships/media" Target="../media/media3.mp3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17" Type="http://schemas.openxmlformats.org/officeDocument/2006/relationships/image" Target="../media/image28.png"/><Relationship Id="rId2" Type="http://schemas.openxmlformats.org/officeDocument/2006/relationships/audio" Target="../media/media2.mp3"/><Relationship Id="rId16" Type="http://schemas.openxmlformats.org/officeDocument/2006/relationships/image" Target="../media/image33.jpg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openxmlformats.org/officeDocument/2006/relationships/image" Target="../media/image26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1.png"/><Relationship Id="rId3" Type="http://schemas.microsoft.com/office/2007/relationships/media" Target="../media/media3.mp3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17" Type="http://schemas.openxmlformats.org/officeDocument/2006/relationships/image" Target="../media/image28.png"/><Relationship Id="rId2" Type="http://schemas.openxmlformats.org/officeDocument/2006/relationships/audio" Target="../media/media2.mp3"/><Relationship Id="rId16" Type="http://schemas.openxmlformats.org/officeDocument/2006/relationships/image" Target="../media/image33.jpg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openxmlformats.org/officeDocument/2006/relationships/image" Target="../media/image26.png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1.png"/><Relationship Id="rId3" Type="http://schemas.microsoft.com/office/2007/relationships/media" Target="../media/media3.mp3"/><Relationship Id="rId7" Type="http://schemas.openxmlformats.org/officeDocument/2006/relationships/image" Target="../media/image24.png"/><Relationship Id="rId12" Type="http://schemas.openxmlformats.org/officeDocument/2006/relationships/image" Target="../media/image30.png"/><Relationship Id="rId17" Type="http://schemas.openxmlformats.org/officeDocument/2006/relationships/image" Target="../media/image28.png"/><Relationship Id="rId2" Type="http://schemas.openxmlformats.org/officeDocument/2006/relationships/audio" Target="../media/media2.mp3"/><Relationship Id="rId16" Type="http://schemas.openxmlformats.org/officeDocument/2006/relationships/image" Target="../media/image33.jpg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openxmlformats.org/officeDocument/2006/relationships/image" Target="../media/image26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khoa-hoc-4/1/393/9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audio" Target="../media/media1.mp3"/><Relationship Id="rId7" Type="http://schemas.openxmlformats.org/officeDocument/2006/relationships/image" Target="../media/image18.png"/><Relationship Id="rId12" Type="http://schemas.openxmlformats.org/officeDocument/2006/relationships/slide" Target="slide9.xml"/><Relationship Id="rId2" Type="http://schemas.microsoft.com/office/2007/relationships/media" Target="../media/media1.mp3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png"/><Relationship Id="rId3" Type="http://schemas.microsoft.com/office/2007/relationships/media" Target="../media/media3.mp3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3.jpg"/><Relationship Id="rId2" Type="http://schemas.openxmlformats.org/officeDocument/2006/relationships/audio" Target="../media/media2.mp3"/><Relationship Id="rId16" Type="http://schemas.openxmlformats.org/officeDocument/2006/relationships/image" Target="../media/image22.png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audio" Target="../media/media3.mp3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048750" y="195308"/>
            <a:ext cx="314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Khoa học 4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320918" y="3662986"/>
            <a:ext cx="9815804" cy="146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chủ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sinh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môi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trường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Google Shape;54;p1">
            <a:extLst>
              <a:ext uri="{FF2B5EF4-FFF2-40B4-BE49-F238E27FC236}">
                <a16:creationId xmlns:a16="http://schemas.microsoft.com/office/drawing/2014/main" id="{CAB9AF7D-4456-5252-6C52-89EDF4404272}"/>
              </a:ext>
            </a:extLst>
          </p:cNvPr>
          <p:cNvSpPr txBox="1">
            <a:spLocks/>
          </p:cNvSpPr>
          <p:nvPr/>
        </p:nvSpPr>
        <p:spPr>
          <a:xfrm>
            <a:off x="-389070" y="1195832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Chủ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đề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6</a:t>
            </a:r>
          </a:p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Sinh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vật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môi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C40F7-6636-4B05-A249-C5AA12FDAE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905CDB2-EEB7-49B9-ADB2-66FCF558DF54}"/>
              </a:ext>
            </a:extLst>
          </p:cNvPr>
          <p:cNvGrpSpPr/>
          <p:nvPr/>
        </p:nvGrpSpPr>
        <p:grpSpPr>
          <a:xfrm>
            <a:off x="2434110" y="246189"/>
            <a:ext cx="9486901" cy="3182815"/>
            <a:chOff x="2434106" y="246185"/>
            <a:chExt cx="9486901" cy="31828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025C03-BBC1-4E41-924B-1D89C7CB42D3}"/>
                </a:ext>
              </a:extLst>
            </p:cNvPr>
            <p:cNvSpPr txBox="1"/>
            <p:nvPr/>
          </p:nvSpPr>
          <p:spPr>
            <a:xfrm>
              <a:off x="2692701" y="1187884"/>
              <a:ext cx="9029103" cy="1201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173">
                <a:lnSpc>
                  <a:spcPct val="150000"/>
                </a:lnSpc>
                <a:buClrTx/>
              </a:pPr>
              <a:r>
                <a:rPr lang="vi-VN" sz="2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Cáo ăn gà, gà ăn dế mèn. Chuỗi thức ăn nào sau đây mô tả chính xác m</a:t>
              </a:r>
              <a:r>
                <a:rPr lang="en-US" sz="2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ố</a:t>
              </a:r>
              <a:r>
                <a:rPr lang="vi-VN" sz="2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i quan hệ này?</a:t>
              </a:r>
              <a:endParaRPr lang="en-US" sz="28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47" y="633077"/>
            <a:ext cx="1828800" cy="1423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06" y="1832334"/>
            <a:ext cx="1619694" cy="445415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66CE2CC-C6FC-4C02-8800-255EB55AE7A1}"/>
              </a:ext>
            </a:extLst>
          </p:cNvPr>
          <p:cNvGrpSpPr/>
          <p:nvPr/>
        </p:nvGrpSpPr>
        <p:grpSpPr>
          <a:xfrm>
            <a:off x="2256518" y="3429004"/>
            <a:ext cx="4677686" cy="1549923"/>
            <a:chOff x="2256516" y="3433557"/>
            <a:chExt cx="4677684" cy="154992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5A52592-0BB8-4E56-8777-98E51EF60298}"/>
                </a:ext>
              </a:extLst>
            </p:cNvPr>
            <p:cNvSpPr/>
            <p:nvPr/>
          </p:nvSpPr>
          <p:spPr>
            <a:xfrm>
              <a:off x="2590800" y="364236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3">
                <a:lnSpc>
                  <a:spcPct val="150000"/>
                </a:lnSpc>
                <a:buClrTx/>
              </a:pPr>
              <a:endParaRPr lang="en-US" sz="24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24F6AB-4202-4A41-B1CC-10AFAD07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6516" y="3433557"/>
              <a:ext cx="1154488" cy="154992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74302B-8BF6-442B-A767-DCF07F5816C6}"/>
                </a:ext>
              </a:extLst>
            </p:cNvPr>
            <p:cNvSpPr txBox="1"/>
            <p:nvPr/>
          </p:nvSpPr>
          <p:spPr>
            <a:xfrm>
              <a:off x="2955996" y="4027926"/>
              <a:ext cx="3978203" cy="485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173">
                <a:lnSpc>
                  <a:spcPct val="150000"/>
                </a:lnSpc>
                <a:buClrTx/>
              </a:pP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Gà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dế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mèn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Cáo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401136-2892-4E74-8408-0ECBBDBDCC02}"/>
              </a:ext>
            </a:extLst>
          </p:cNvPr>
          <p:cNvGrpSpPr/>
          <p:nvPr/>
        </p:nvGrpSpPr>
        <p:grpSpPr>
          <a:xfrm>
            <a:off x="7167390" y="3353692"/>
            <a:ext cx="4584344" cy="1678288"/>
            <a:chOff x="7167386" y="3353692"/>
            <a:chExt cx="4584342" cy="16782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DED7621-90B0-4A1A-9CEE-2AF593FBD5ED}"/>
                </a:ext>
              </a:extLst>
            </p:cNvPr>
            <p:cNvSpPr/>
            <p:nvPr/>
          </p:nvSpPr>
          <p:spPr>
            <a:xfrm>
              <a:off x="7391400" y="367284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3">
                <a:lnSpc>
                  <a:spcPct val="150000"/>
                </a:lnSpc>
                <a:buClrTx/>
              </a:pPr>
              <a:endParaRPr lang="en-US" sz="24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C561F4-337C-4F74-B8C1-E9E1657F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7386" y="3353692"/>
              <a:ext cx="987997" cy="167828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405B9B-8989-4F0C-8CCF-4509B3A6EECA}"/>
                </a:ext>
              </a:extLst>
            </p:cNvPr>
            <p:cNvSpPr txBox="1"/>
            <p:nvPr/>
          </p:nvSpPr>
          <p:spPr>
            <a:xfrm>
              <a:off x="8113508" y="4023370"/>
              <a:ext cx="3638220" cy="485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173">
                <a:lnSpc>
                  <a:spcPct val="150000"/>
                </a:lnSpc>
                <a:buClrTx/>
              </a:pP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Cáo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dế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mèn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gà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13E8F7-E341-4A4A-8467-9009F4679AEA}"/>
              </a:ext>
            </a:extLst>
          </p:cNvPr>
          <p:cNvGrpSpPr/>
          <p:nvPr/>
        </p:nvGrpSpPr>
        <p:grpSpPr>
          <a:xfrm>
            <a:off x="2228027" y="5129052"/>
            <a:ext cx="4706176" cy="1549923"/>
            <a:chOff x="2228026" y="5129048"/>
            <a:chExt cx="4706174" cy="15499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1D00E1D-A2B2-4255-A5D2-8BDE9DF92CF0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3">
                <a:lnSpc>
                  <a:spcPct val="150000"/>
                </a:lnSpc>
                <a:buClrTx/>
              </a:pPr>
              <a:endParaRPr lang="en-US" sz="24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E08832-3DCC-49A4-AC1D-099A79C0E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28026" y="5129048"/>
              <a:ext cx="929351" cy="154992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128BEF-07EE-4FEE-9225-7F18ADBAC7D5}"/>
                </a:ext>
              </a:extLst>
            </p:cNvPr>
            <p:cNvSpPr txBox="1"/>
            <p:nvPr/>
          </p:nvSpPr>
          <p:spPr>
            <a:xfrm>
              <a:off x="3318210" y="5634255"/>
              <a:ext cx="3173945" cy="4853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173">
                <a:lnSpc>
                  <a:spcPct val="150000"/>
                </a:lnSpc>
                <a:buClrTx/>
              </a:pP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Dế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mèn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gà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cáo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0854B2-F80C-4FF7-88D5-341CFE138CE3}"/>
              </a:ext>
            </a:extLst>
          </p:cNvPr>
          <p:cNvGrpSpPr/>
          <p:nvPr/>
        </p:nvGrpSpPr>
        <p:grpSpPr>
          <a:xfrm>
            <a:off x="7144988" y="5089690"/>
            <a:ext cx="4589812" cy="1548524"/>
            <a:chOff x="7144988" y="5089690"/>
            <a:chExt cx="4589812" cy="154852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814C31-9D0A-41B1-ADED-E8FF4ABD4B00}"/>
                </a:ext>
              </a:extLst>
            </p:cNvPr>
            <p:cNvSpPr/>
            <p:nvPr/>
          </p:nvSpPr>
          <p:spPr>
            <a:xfrm>
              <a:off x="73914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3">
                <a:lnSpc>
                  <a:spcPct val="150000"/>
                </a:lnSpc>
                <a:buClrTx/>
              </a:pPr>
              <a:endParaRPr lang="en-US" sz="24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B0FE3D-55AC-44FB-900D-361A2433C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4988" y="5089690"/>
              <a:ext cx="951590" cy="154852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81D0B3-76A8-47AE-B788-8A81D806EC61}"/>
                </a:ext>
              </a:extLst>
            </p:cNvPr>
            <p:cNvSpPr txBox="1"/>
            <p:nvPr/>
          </p:nvSpPr>
          <p:spPr>
            <a:xfrm>
              <a:off x="7975600" y="5594198"/>
              <a:ext cx="3700223" cy="485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173">
                <a:lnSpc>
                  <a:spcPct val="150000"/>
                </a:lnSpc>
                <a:buClrTx/>
              </a:pPr>
              <a:r>
                <a:rPr lang="vi-VN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Cáo → gà → dế mèn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0F62BFA-5845-4A57-8223-547686DE1E96}"/>
              </a:ext>
            </a:extLst>
          </p:cNvPr>
          <p:cNvSpPr/>
          <p:nvPr/>
        </p:nvSpPr>
        <p:spPr>
          <a:xfrm>
            <a:off x="-1257799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914173">
              <a:lnSpc>
                <a:spcPct val="150000"/>
              </a:lnSpc>
              <a:buClrTx/>
            </a:pP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Khi đến mỗi Slide, thầy cô</a:t>
            </a:r>
            <a:b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nhấp chuột trái 1 lần hoặc</a:t>
            </a:r>
            <a:b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phím mũi tên qua phải thì câu hỏi và đáp án sẽ tự xuất hiện.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E88DC6-643B-478B-BC5D-8FA7FE6F89F1}"/>
              </a:ext>
            </a:extLst>
          </p:cNvPr>
          <p:cNvSpPr/>
          <p:nvPr/>
        </p:nvSpPr>
        <p:spPr>
          <a:xfrm>
            <a:off x="3681816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914173">
              <a:lnSpc>
                <a:spcPct val="150000"/>
              </a:lnSpc>
              <a:buClrTx/>
            </a:pP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Sau khi HS đưa ra đáp án qua Camera, thầy cô nhấp vào đáp án đúng để xác nhận đáp án.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8C7BAB-C2A1-4252-8ACD-8DBA2F2D7F49}"/>
              </a:ext>
            </a:extLst>
          </p:cNvPr>
          <p:cNvSpPr/>
          <p:nvPr/>
        </p:nvSpPr>
        <p:spPr>
          <a:xfrm>
            <a:off x="8640481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914173">
              <a:lnSpc>
                <a:spcPct val="150000"/>
              </a:lnSpc>
              <a:buClrTx/>
            </a:pP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Để chuyển sang câu hỏi tiếp theo, thầy cô nhấp phím mũi tên qua phải 2 lần hoặc</a:t>
            </a:r>
            <a:b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nhấp chuột trái 2 lần.</a:t>
            </a:r>
          </a:p>
        </p:txBody>
      </p:sp>
      <p:pic>
        <p:nvPicPr>
          <p:cNvPr id="3" name="âm thanh trả lời sai">
            <a:hlinkClick r:id="" action="ppaction://media"/>
            <a:extLst>
              <a:ext uri="{FF2B5EF4-FFF2-40B4-BE49-F238E27FC236}">
                <a16:creationId xmlns:a16="http://schemas.microsoft.com/office/drawing/2014/main" id="{C459BE93-0E22-6650-2FEE-48D0B2C0AE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60689" y="840010"/>
            <a:ext cx="487363" cy="487363"/>
          </a:xfrm>
          <a:prstGeom prst="rect">
            <a:avLst/>
          </a:prstGeom>
        </p:spPr>
      </p:pic>
      <p:pic>
        <p:nvPicPr>
          <p:cNvPr id="4" name="âm thanh trả lời sai">
            <a:hlinkClick r:id="" action="ppaction://media"/>
            <a:extLst>
              <a:ext uri="{FF2B5EF4-FFF2-40B4-BE49-F238E27FC236}">
                <a16:creationId xmlns:a16="http://schemas.microsoft.com/office/drawing/2014/main" id="{F4CECCBC-BCC4-8ACD-8B01-1BBE157E0E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08289" y="992410"/>
            <a:ext cx="487363" cy="487363"/>
          </a:xfrm>
          <a:prstGeom prst="rect">
            <a:avLst/>
          </a:prstGeom>
        </p:spPr>
      </p:pic>
      <p:pic>
        <p:nvPicPr>
          <p:cNvPr id="5" name="âm thanh trả lời sai">
            <a:hlinkClick r:id="" action="ppaction://media"/>
            <a:extLst>
              <a:ext uri="{FF2B5EF4-FFF2-40B4-BE49-F238E27FC236}">
                <a16:creationId xmlns:a16="http://schemas.microsoft.com/office/drawing/2014/main" id="{CA57A8BB-CC7A-B9C3-8474-F1F3D28D2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55889" y="1144810"/>
            <a:ext cx="487363" cy="487363"/>
          </a:xfrm>
          <a:prstGeom prst="rect">
            <a:avLst/>
          </a:prstGeom>
        </p:spPr>
      </p:pic>
      <p:pic>
        <p:nvPicPr>
          <p:cNvPr id="11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EDA770E6-0D3E-DD53-9B12-23B47E64A9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40466" y="1900494"/>
            <a:ext cx="487363" cy="48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A770B3-869F-F53C-CA2B-A468CCD3EAF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-5501"/>
            <a:ext cx="758254" cy="8455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935D06-7B74-F2AF-4720-685FB0B4C9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580" y="4669358"/>
            <a:ext cx="1353734" cy="162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9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C40F7-6636-4B05-A249-C5AA12FDAE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905CDB2-EEB7-49B9-ADB2-66FCF558DF54}"/>
              </a:ext>
            </a:extLst>
          </p:cNvPr>
          <p:cNvGrpSpPr/>
          <p:nvPr/>
        </p:nvGrpSpPr>
        <p:grpSpPr>
          <a:xfrm>
            <a:off x="2434110" y="246189"/>
            <a:ext cx="9486901" cy="3182815"/>
            <a:chOff x="2434106" y="246185"/>
            <a:chExt cx="9486901" cy="31828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025C03-BBC1-4E41-924B-1D89C7CB42D3}"/>
                </a:ext>
              </a:extLst>
            </p:cNvPr>
            <p:cNvSpPr txBox="1"/>
            <p:nvPr/>
          </p:nvSpPr>
          <p:spPr>
            <a:xfrm>
              <a:off x="2692698" y="564963"/>
              <a:ext cx="9029103" cy="25052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173">
                <a:lnSpc>
                  <a:spcPct val="150000"/>
                </a:lnSpc>
                <a:buClrTx/>
              </a:pPr>
              <a:r>
                <a:rPr lang="vi-VN" sz="2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Cho chuỗi thức ăn như sau, sinh vật đứng đầu chuỗi thức ăn là?</a:t>
              </a:r>
              <a:endParaRPr lang="en-US" sz="28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defTabSz="914173">
                <a:lnSpc>
                  <a:spcPct val="150000"/>
                </a:lnSpc>
                <a:buClrTx/>
              </a:pPr>
              <a:r>
                <a:rPr lang="en-US" sz="28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Thực</a:t>
              </a:r>
              <a:r>
                <a:rPr lang="en-US" sz="2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vật</a:t>
              </a:r>
              <a:r>
                <a:rPr lang="en-US" sz="2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phù</a:t>
              </a:r>
              <a:r>
                <a:rPr lang="en-US" sz="2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du → </a:t>
              </a:r>
              <a:r>
                <a:rPr lang="en-US" sz="28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Động</a:t>
              </a:r>
              <a:r>
                <a:rPr lang="en-US" sz="2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vật</a:t>
              </a:r>
              <a:r>
                <a:rPr lang="en-US" sz="2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phù</a:t>
              </a:r>
              <a:r>
                <a:rPr lang="en-US" sz="2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du → </a:t>
              </a:r>
              <a:r>
                <a:rPr lang="en-US" sz="28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Ấu</a:t>
              </a:r>
              <a:r>
                <a:rPr lang="en-US" sz="2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trùng</a:t>
              </a:r>
              <a:r>
                <a:rPr lang="en-US" sz="2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tôm</a:t>
              </a:r>
              <a:r>
                <a:rPr lang="en-US" sz="2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  <a:r>
                <a:rPr lang="en-US" sz="28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Cá</a:t>
              </a:r>
              <a:r>
                <a:rPr lang="en-US" sz="2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8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chép</a:t>
              </a:r>
              <a:endParaRPr lang="en-US" sz="28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47" y="633077"/>
            <a:ext cx="1828800" cy="1423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06" y="1832334"/>
            <a:ext cx="1619694" cy="445415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66CE2CC-C6FC-4C02-8800-255EB55AE7A1}"/>
              </a:ext>
            </a:extLst>
          </p:cNvPr>
          <p:cNvGrpSpPr/>
          <p:nvPr/>
        </p:nvGrpSpPr>
        <p:grpSpPr>
          <a:xfrm>
            <a:off x="2256518" y="3429004"/>
            <a:ext cx="4677686" cy="1549923"/>
            <a:chOff x="2256516" y="3433557"/>
            <a:chExt cx="4677684" cy="154992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5A52592-0BB8-4E56-8777-98E51EF60298}"/>
                </a:ext>
              </a:extLst>
            </p:cNvPr>
            <p:cNvSpPr/>
            <p:nvPr/>
          </p:nvSpPr>
          <p:spPr>
            <a:xfrm>
              <a:off x="2590800" y="364236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3">
                <a:lnSpc>
                  <a:spcPct val="150000"/>
                </a:lnSpc>
                <a:buClrTx/>
              </a:pPr>
              <a:endParaRPr lang="en-US" sz="24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24F6AB-4202-4A41-B1CC-10AFAD07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6516" y="3433557"/>
              <a:ext cx="1154488" cy="154992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74302B-8BF6-442B-A767-DCF07F5816C6}"/>
                </a:ext>
              </a:extLst>
            </p:cNvPr>
            <p:cNvSpPr txBox="1"/>
            <p:nvPr/>
          </p:nvSpPr>
          <p:spPr>
            <a:xfrm>
              <a:off x="2955996" y="4027926"/>
              <a:ext cx="3978203" cy="475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173">
                <a:lnSpc>
                  <a:spcPct val="150000"/>
                </a:lnSpc>
                <a:buClrTx/>
              </a:pPr>
              <a:r>
                <a:rPr lang="fr-FR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Ấu</a:t>
              </a:r>
              <a:r>
                <a:rPr lang="fr-FR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fr-FR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trùng</a:t>
              </a:r>
              <a:r>
                <a:rPr lang="fr-FR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fr-FR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tôm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401136-2892-4E74-8408-0ECBBDBDCC02}"/>
              </a:ext>
            </a:extLst>
          </p:cNvPr>
          <p:cNvGrpSpPr/>
          <p:nvPr/>
        </p:nvGrpSpPr>
        <p:grpSpPr>
          <a:xfrm>
            <a:off x="7167390" y="3353692"/>
            <a:ext cx="4584344" cy="1678288"/>
            <a:chOff x="7167386" y="3353692"/>
            <a:chExt cx="4584342" cy="16782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DED7621-90B0-4A1A-9CEE-2AF593FBD5ED}"/>
                </a:ext>
              </a:extLst>
            </p:cNvPr>
            <p:cNvSpPr/>
            <p:nvPr/>
          </p:nvSpPr>
          <p:spPr>
            <a:xfrm>
              <a:off x="7391400" y="367284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3">
                <a:lnSpc>
                  <a:spcPct val="150000"/>
                </a:lnSpc>
                <a:buClrTx/>
              </a:pPr>
              <a:endParaRPr lang="en-US" sz="24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C561F4-337C-4F74-B8C1-E9E1657F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7386" y="3353692"/>
              <a:ext cx="987997" cy="167828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405B9B-8989-4F0C-8CCF-4509B3A6EECA}"/>
                </a:ext>
              </a:extLst>
            </p:cNvPr>
            <p:cNvSpPr txBox="1"/>
            <p:nvPr/>
          </p:nvSpPr>
          <p:spPr>
            <a:xfrm>
              <a:off x="8113508" y="4023370"/>
              <a:ext cx="3638220" cy="475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173">
                <a:lnSpc>
                  <a:spcPct val="150000"/>
                </a:lnSpc>
                <a:buClrTx/>
              </a:pP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Động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vật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phù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du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13E8F7-E341-4A4A-8467-9009F4679AEA}"/>
              </a:ext>
            </a:extLst>
          </p:cNvPr>
          <p:cNvGrpSpPr/>
          <p:nvPr/>
        </p:nvGrpSpPr>
        <p:grpSpPr>
          <a:xfrm>
            <a:off x="2228027" y="5129052"/>
            <a:ext cx="4706176" cy="1549923"/>
            <a:chOff x="2228026" y="5129048"/>
            <a:chExt cx="4706174" cy="15499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1D00E1D-A2B2-4255-A5D2-8BDE9DF92CF0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3">
                <a:lnSpc>
                  <a:spcPct val="150000"/>
                </a:lnSpc>
                <a:buClrTx/>
              </a:pPr>
              <a:endParaRPr lang="en-US" sz="24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E08832-3DCC-49A4-AC1D-099A79C0E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28026" y="5129048"/>
              <a:ext cx="929351" cy="154992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128BEF-07EE-4FEE-9225-7F18ADBAC7D5}"/>
                </a:ext>
              </a:extLst>
            </p:cNvPr>
            <p:cNvSpPr txBox="1"/>
            <p:nvPr/>
          </p:nvSpPr>
          <p:spPr>
            <a:xfrm>
              <a:off x="3691713" y="5634255"/>
              <a:ext cx="2426945" cy="4755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173">
                <a:lnSpc>
                  <a:spcPct val="150000"/>
                </a:lnSpc>
                <a:buClrTx/>
              </a:pP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Thực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vật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phù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du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0854B2-F80C-4FF7-88D5-341CFE138CE3}"/>
              </a:ext>
            </a:extLst>
          </p:cNvPr>
          <p:cNvGrpSpPr/>
          <p:nvPr/>
        </p:nvGrpSpPr>
        <p:grpSpPr>
          <a:xfrm>
            <a:off x="7144988" y="5089690"/>
            <a:ext cx="4589812" cy="1548524"/>
            <a:chOff x="7144988" y="5089690"/>
            <a:chExt cx="4589812" cy="154852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814C31-9D0A-41B1-ADED-E8FF4ABD4B00}"/>
                </a:ext>
              </a:extLst>
            </p:cNvPr>
            <p:cNvSpPr/>
            <p:nvPr/>
          </p:nvSpPr>
          <p:spPr>
            <a:xfrm>
              <a:off x="73914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3">
                <a:lnSpc>
                  <a:spcPct val="150000"/>
                </a:lnSpc>
                <a:buClrTx/>
              </a:pPr>
              <a:endParaRPr lang="en-US" sz="24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B0FE3D-55AC-44FB-900D-361A2433C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4988" y="5089690"/>
              <a:ext cx="951590" cy="154852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81D0B3-76A8-47AE-B788-8A81D806EC61}"/>
                </a:ext>
              </a:extLst>
            </p:cNvPr>
            <p:cNvSpPr txBox="1"/>
            <p:nvPr/>
          </p:nvSpPr>
          <p:spPr>
            <a:xfrm>
              <a:off x="7975600" y="5594198"/>
              <a:ext cx="3700223" cy="475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173">
                <a:lnSpc>
                  <a:spcPct val="150000"/>
                </a:lnSpc>
                <a:buClrTx/>
              </a:pPr>
              <a:r>
                <a:rPr lang="vi-VN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Cá chép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0F62BFA-5845-4A57-8223-547686DE1E96}"/>
              </a:ext>
            </a:extLst>
          </p:cNvPr>
          <p:cNvSpPr/>
          <p:nvPr/>
        </p:nvSpPr>
        <p:spPr>
          <a:xfrm>
            <a:off x="-1257799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914173">
              <a:lnSpc>
                <a:spcPct val="150000"/>
              </a:lnSpc>
              <a:buClrTx/>
            </a:pP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Khi đến mỗi Slide, thầy cô</a:t>
            </a:r>
            <a:b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nhấp chuột trái 1 lần hoặc</a:t>
            </a:r>
            <a:b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phím mũi tên qua phải thì câu hỏi và đáp án sẽ tự xuất hiện.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E88DC6-643B-478B-BC5D-8FA7FE6F89F1}"/>
              </a:ext>
            </a:extLst>
          </p:cNvPr>
          <p:cNvSpPr/>
          <p:nvPr/>
        </p:nvSpPr>
        <p:spPr>
          <a:xfrm>
            <a:off x="3681816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914173">
              <a:lnSpc>
                <a:spcPct val="150000"/>
              </a:lnSpc>
              <a:buClrTx/>
            </a:pP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Sau khi HS đưa ra đáp án qua Camera, thầy cô nhấp vào đáp án đúng để xác nhận đáp án.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8C7BAB-C2A1-4252-8ACD-8DBA2F2D7F49}"/>
              </a:ext>
            </a:extLst>
          </p:cNvPr>
          <p:cNvSpPr/>
          <p:nvPr/>
        </p:nvSpPr>
        <p:spPr>
          <a:xfrm>
            <a:off x="8640481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914173">
              <a:lnSpc>
                <a:spcPct val="150000"/>
              </a:lnSpc>
              <a:buClrTx/>
            </a:pP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Để chuyển sang câu hỏi tiếp theo, thầy cô nhấp phím mũi tên qua phải 2 lần hoặc</a:t>
            </a:r>
            <a:b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nhấp chuột trái 2 lần.</a:t>
            </a:r>
          </a:p>
        </p:txBody>
      </p:sp>
      <p:pic>
        <p:nvPicPr>
          <p:cNvPr id="3" name="âm thanh trả lời sai">
            <a:hlinkClick r:id="" action="ppaction://media"/>
            <a:extLst>
              <a:ext uri="{FF2B5EF4-FFF2-40B4-BE49-F238E27FC236}">
                <a16:creationId xmlns:a16="http://schemas.microsoft.com/office/drawing/2014/main" id="{C97CD8EA-567A-6B3B-8FAE-3E2D183977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60689" y="840010"/>
            <a:ext cx="487363" cy="487363"/>
          </a:xfrm>
          <a:prstGeom prst="rect">
            <a:avLst/>
          </a:prstGeom>
        </p:spPr>
      </p:pic>
      <p:pic>
        <p:nvPicPr>
          <p:cNvPr id="4" name="âm thanh trả lời sai">
            <a:hlinkClick r:id="" action="ppaction://media"/>
            <a:extLst>
              <a:ext uri="{FF2B5EF4-FFF2-40B4-BE49-F238E27FC236}">
                <a16:creationId xmlns:a16="http://schemas.microsoft.com/office/drawing/2014/main" id="{282BA64C-1DD1-1840-0498-E631608C8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08289" y="992410"/>
            <a:ext cx="487363" cy="487363"/>
          </a:xfrm>
          <a:prstGeom prst="rect">
            <a:avLst/>
          </a:prstGeom>
        </p:spPr>
      </p:pic>
      <p:pic>
        <p:nvPicPr>
          <p:cNvPr id="5" name="âm thanh trả lời sai">
            <a:hlinkClick r:id="" action="ppaction://media"/>
            <a:extLst>
              <a:ext uri="{FF2B5EF4-FFF2-40B4-BE49-F238E27FC236}">
                <a16:creationId xmlns:a16="http://schemas.microsoft.com/office/drawing/2014/main" id="{87A8536E-6015-A139-8EB4-1A7193C5C9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55889" y="1144810"/>
            <a:ext cx="487363" cy="487363"/>
          </a:xfrm>
          <a:prstGeom prst="rect">
            <a:avLst/>
          </a:prstGeom>
        </p:spPr>
      </p:pic>
      <p:pic>
        <p:nvPicPr>
          <p:cNvPr id="11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E4DBFF98-3781-2365-545D-F27BBB4F7C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40466" y="1900494"/>
            <a:ext cx="487363" cy="48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31BEA5-C663-2BC3-DEEE-A02FB0C8C7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-5501"/>
            <a:ext cx="758254" cy="8455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1DF868-F4F7-0747-E5BA-7274E47147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580" y="4669358"/>
            <a:ext cx="1353734" cy="162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C40F7-6636-4B05-A249-C5AA12FDAE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905CDB2-EEB7-49B9-ADB2-66FCF558DF54}"/>
              </a:ext>
            </a:extLst>
          </p:cNvPr>
          <p:cNvGrpSpPr/>
          <p:nvPr/>
        </p:nvGrpSpPr>
        <p:grpSpPr>
          <a:xfrm>
            <a:off x="2434108" y="246187"/>
            <a:ext cx="9486901" cy="3182815"/>
            <a:chOff x="2434106" y="246185"/>
            <a:chExt cx="9486901" cy="31828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025C03-BBC1-4E41-924B-1D89C7CB42D3}"/>
                </a:ext>
              </a:extLst>
            </p:cNvPr>
            <p:cNvSpPr txBox="1"/>
            <p:nvPr/>
          </p:nvSpPr>
          <p:spPr>
            <a:xfrm>
              <a:off x="2663821" y="1154220"/>
              <a:ext cx="9029103" cy="982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55">
                <a:lnSpc>
                  <a:spcPct val="121000"/>
                </a:lnSpc>
                <a:buClrTx/>
              </a:pPr>
              <a:r>
                <a:rPr lang="vi-VN" sz="2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Cho các sinh vật sau: "Lạc, rắn, chuột, diều hâu". Em hãy sắp xếp tất cả thành một chuỗi thức ăn</a:t>
              </a:r>
              <a:endParaRPr lang="en-US" sz="28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47" y="633075"/>
            <a:ext cx="1828800" cy="1423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06" y="1832332"/>
            <a:ext cx="1619694" cy="445415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66CE2CC-C6FC-4C02-8800-255EB55AE7A1}"/>
              </a:ext>
            </a:extLst>
          </p:cNvPr>
          <p:cNvGrpSpPr/>
          <p:nvPr/>
        </p:nvGrpSpPr>
        <p:grpSpPr>
          <a:xfrm>
            <a:off x="2256516" y="3429002"/>
            <a:ext cx="4677684" cy="1549923"/>
            <a:chOff x="2256516" y="3433557"/>
            <a:chExt cx="4677684" cy="154992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5A52592-0BB8-4E56-8777-98E51EF60298}"/>
                </a:ext>
              </a:extLst>
            </p:cNvPr>
            <p:cNvSpPr/>
            <p:nvPr/>
          </p:nvSpPr>
          <p:spPr>
            <a:xfrm>
              <a:off x="2590800" y="364236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>
                <a:lnSpc>
                  <a:spcPct val="150000"/>
                </a:lnSpc>
                <a:buClrTx/>
              </a:pPr>
              <a:endParaRPr lang="en-US" sz="24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24F6AB-4202-4A41-B1CC-10AFAD07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6516" y="3433557"/>
              <a:ext cx="1154488" cy="154992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74302B-8BF6-442B-A767-DCF07F5816C6}"/>
                </a:ext>
              </a:extLst>
            </p:cNvPr>
            <p:cNvSpPr txBox="1"/>
            <p:nvPr/>
          </p:nvSpPr>
          <p:spPr>
            <a:xfrm>
              <a:off x="3411004" y="3734211"/>
              <a:ext cx="3406288" cy="1029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55">
                <a:lnSpc>
                  <a:spcPct val="150000"/>
                </a:lnSpc>
                <a:buClrTx/>
              </a:pP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Lạc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chuột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rắn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diều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hâu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401136-2892-4E74-8408-0ECBBDBDCC02}"/>
              </a:ext>
            </a:extLst>
          </p:cNvPr>
          <p:cNvGrpSpPr/>
          <p:nvPr/>
        </p:nvGrpSpPr>
        <p:grpSpPr>
          <a:xfrm>
            <a:off x="7167386" y="3353692"/>
            <a:ext cx="4567414" cy="1678288"/>
            <a:chOff x="7167386" y="3353692"/>
            <a:chExt cx="4567414" cy="16782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DED7621-90B0-4A1A-9CEE-2AF593FBD5ED}"/>
                </a:ext>
              </a:extLst>
            </p:cNvPr>
            <p:cNvSpPr/>
            <p:nvPr/>
          </p:nvSpPr>
          <p:spPr>
            <a:xfrm>
              <a:off x="7391400" y="367284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>
                <a:lnSpc>
                  <a:spcPct val="150000"/>
                </a:lnSpc>
                <a:buClrTx/>
              </a:pPr>
              <a:endParaRPr lang="en-US" sz="24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C561F4-337C-4F74-B8C1-E9E1657F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7386" y="3353692"/>
              <a:ext cx="987997" cy="167828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405B9B-8989-4F0C-8CCF-4509B3A6EECA}"/>
                </a:ext>
              </a:extLst>
            </p:cNvPr>
            <p:cNvSpPr txBox="1"/>
            <p:nvPr/>
          </p:nvSpPr>
          <p:spPr>
            <a:xfrm>
              <a:off x="8172317" y="3717338"/>
              <a:ext cx="3373604" cy="1039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55">
                <a:lnSpc>
                  <a:spcPct val="150000"/>
                </a:lnSpc>
                <a:buClrTx/>
              </a:pP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Lạc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chuột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</a:p>
            <a:p>
              <a:pPr algn="ctr" defTabSz="914355">
                <a:lnSpc>
                  <a:spcPct val="150000"/>
                </a:lnSpc>
                <a:buClrTx/>
              </a:pP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diều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hâu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rắn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13E8F7-E341-4A4A-8467-9009F4679AEA}"/>
              </a:ext>
            </a:extLst>
          </p:cNvPr>
          <p:cNvGrpSpPr/>
          <p:nvPr/>
        </p:nvGrpSpPr>
        <p:grpSpPr>
          <a:xfrm>
            <a:off x="2228026" y="5129050"/>
            <a:ext cx="4706174" cy="1549923"/>
            <a:chOff x="2228026" y="5129048"/>
            <a:chExt cx="4706174" cy="15499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1D00E1D-A2B2-4255-A5D2-8BDE9DF92CF0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>
                <a:lnSpc>
                  <a:spcPct val="150000"/>
                </a:lnSpc>
                <a:buClrTx/>
              </a:pPr>
              <a:endParaRPr lang="en-US" sz="24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E08832-3DCC-49A4-AC1D-099A79C0E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28026" y="5129048"/>
              <a:ext cx="929351" cy="154992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128BEF-07EE-4FEE-9225-7F18ADBAC7D5}"/>
                </a:ext>
              </a:extLst>
            </p:cNvPr>
            <p:cNvSpPr txBox="1"/>
            <p:nvPr/>
          </p:nvSpPr>
          <p:spPr>
            <a:xfrm>
              <a:off x="3443770" y="5635627"/>
              <a:ext cx="2877390" cy="4853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55">
                <a:lnSpc>
                  <a:spcPct val="150000"/>
                </a:lnSpc>
                <a:buClrTx/>
              </a:pP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Lạc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chuột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rắn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0854B2-F80C-4FF7-88D5-341CFE138CE3}"/>
              </a:ext>
            </a:extLst>
          </p:cNvPr>
          <p:cNvGrpSpPr/>
          <p:nvPr/>
        </p:nvGrpSpPr>
        <p:grpSpPr>
          <a:xfrm>
            <a:off x="7144988" y="5089689"/>
            <a:ext cx="4589812" cy="1548524"/>
            <a:chOff x="7144988" y="5089690"/>
            <a:chExt cx="4589812" cy="154852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814C31-9D0A-41B1-ADED-E8FF4ABD4B00}"/>
                </a:ext>
              </a:extLst>
            </p:cNvPr>
            <p:cNvSpPr/>
            <p:nvPr/>
          </p:nvSpPr>
          <p:spPr>
            <a:xfrm>
              <a:off x="73914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5">
                <a:lnSpc>
                  <a:spcPct val="150000"/>
                </a:lnSpc>
                <a:buClrTx/>
              </a:pPr>
              <a:endParaRPr lang="en-US" sz="24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B0FE3D-55AC-44FB-900D-361A2433C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4988" y="5089690"/>
              <a:ext cx="951590" cy="154852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81D0B3-76A8-47AE-B788-8A81D806EC61}"/>
                </a:ext>
              </a:extLst>
            </p:cNvPr>
            <p:cNvSpPr txBox="1"/>
            <p:nvPr/>
          </p:nvSpPr>
          <p:spPr>
            <a:xfrm>
              <a:off x="8565356" y="5410621"/>
              <a:ext cx="2587526" cy="1029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55">
                <a:lnSpc>
                  <a:spcPct val="150000"/>
                </a:lnSpc>
                <a:buClrTx/>
              </a:pP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Lạc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rắn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→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diều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hâu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B792BB09-07F5-4F2A-A006-4A958E2892B1}"/>
              </a:ext>
            </a:extLst>
          </p:cNvPr>
          <p:cNvSpPr/>
          <p:nvPr/>
        </p:nvSpPr>
        <p:spPr>
          <a:xfrm>
            <a:off x="-1257799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</a:pP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Khi đến mỗi Slide, thầy cô</a:t>
            </a:r>
            <a:b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nhấp chuột trái 1 lần hoặc</a:t>
            </a:r>
            <a:b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phím mũi tên qua phải thì câu hỏi và đáp án sẽ tự xuất hiện.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4113E9-F50F-44AF-B583-47ED78FBE603}"/>
              </a:ext>
            </a:extLst>
          </p:cNvPr>
          <p:cNvSpPr/>
          <p:nvPr/>
        </p:nvSpPr>
        <p:spPr>
          <a:xfrm>
            <a:off x="3681816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</a:pP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Sau khi HS đưa ra đáp án qua Camera, thầy cô nhấp vào đáp án đúng để xác nhận đáp án.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DE6512-6432-405C-A619-64B28BB1F945}"/>
              </a:ext>
            </a:extLst>
          </p:cNvPr>
          <p:cNvSpPr/>
          <p:nvPr/>
        </p:nvSpPr>
        <p:spPr>
          <a:xfrm>
            <a:off x="8640481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</a:pP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Để chuyển sang câu hỏi tiếp theo, thầy cô nhấp phím mũi tên qua phải 2 lần hoặc</a:t>
            </a:r>
            <a:b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nhấp chuột trái 2 lần.</a:t>
            </a:r>
          </a:p>
        </p:txBody>
      </p:sp>
      <p:pic>
        <p:nvPicPr>
          <p:cNvPr id="3" name="âm thanh trả lời sai">
            <a:hlinkClick r:id="" action="ppaction://media"/>
            <a:extLst>
              <a:ext uri="{FF2B5EF4-FFF2-40B4-BE49-F238E27FC236}">
                <a16:creationId xmlns:a16="http://schemas.microsoft.com/office/drawing/2014/main" id="{F8C06EDC-3A98-60C5-57EB-8497D81565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60689" y="840010"/>
            <a:ext cx="487363" cy="487363"/>
          </a:xfrm>
          <a:prstGeom prst="rect">
            <a:avLst/>
          </a:prstGeom>
        </p:spPr>
      </p:pic>
      <p:pic>
        <p:nvPicPr>
          <p:cNvPr id="4" name="âm thanh trả lời sai">
            <a:hlinkClick r:id="" action="ppaction://media"/>
            <a:extLst>
              <a:ext uri="{FF2B5EF4-FFF2-40B4-BE49-F238E27FC236}">
                <a16:creationId xmlns:a16="http://schemas.microsoft.com/office/drawing/2014/main" id="{B95F2D32-EA88-C0F8-8AC6-4A01B8149F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08289" y="992410"/>
            <a:ext cx="487363" cy="487363"/>
          </a:xfrm>
          <a:prstGeom prst="rect">
            <a:avLst/>
          </a:prstGeom>
        </p:spPr>
      </p:pic>
      <p:pic>
        <p:nvPicPr>
          <p:cNvPr id="5" name="âm thanh trả lời sai">
            <a:hlinkClick r:id="" action="ppaction://media"/>
            <a:extLst>
              <a:ext uri="{FF2B5EF4-FFF2-40B4-BE49-F238E27FC236}">
                <a16:creationId xmlns:a16="http://schemas.microsoft.com/office/drawing/2014/main" id="{29BF6A31-2B8B-F403-C033-A3ED33A5F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55889" y="1144810"/>
            <a:ext cx="487363" cy="487363"/>
          </a:xfrm>
          <a:prstGeom prst="rect">
            <a:avLst/>
          </a:prstGeom>
        </p:spPr>
      </p:pic>
      <p:pic>
        <p:nvPicPr>
          <p:cNvPr id="11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A9CF8FAD-062C-73AC-B8D8-23E5F515D6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40466" y="1900494"/>
            <a:ext cx="487363" cy="48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1B03CD-7A45-DB4C-12E8-68BC0DCE03F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-5501"/>
            <a:ext cx="758254" cy="8455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88E384-2EAE-9902-3218-BBB3DB797B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580" y="4669358"/>
            <a:ext cx="1353734" cy="162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5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C40F7-6636-4B05-A249-C5AA12FDAE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"/>
            <a:ext cx="12192000" cy="685799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905CDB2-EEB7-49B9-ADB2-66FCF558DF54}"/>
              </a:ext>
            </a:extLst>
          </p:cNvPr>
          <p:cNvGrpSpPr/>
          <p:nvPr/>
        </p:nvGrpSpPr>
        <p:grpSpPr>
          <a:xfrm>
            <a:off x="2434110" y="246189"/>
            <a:ext cx="9486901" cy="3182815"/>
            <a:chOff x="2434106" y="246185"/>
            <a:chExt cx="9486901" cy="31828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025C03-BBC1-4E41-924B-1D89C7CB42D3}"/>
                </a:ext>
              </a:extLst>
            </p:cNvPr>
            <p:cNvSpPr txBox="1"/>
            <p:nvPr/>
          </p:nvSpPr>
          <p:spPr>
            <a:xfrm>
              <a:off x="3411002" y="1127666"/>
              <a:ext cx="7931816" cy="12011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173">
                <a:lnSpc>
                  <a:spcPct val="150000"/>
                </a:lnSpc>
                <a:buClrTx/>
              </a:pPr>
              <a:r>
                <a:rPr lang="vi-VN" sz="2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Đâu có thể là mắt xích đứng trước mắt xích “con sâu”?</a:t>
              </a:r>
              <a:endParaRPr lang="en-US" sz="28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47" y="633077"/>
            <a:ext cx="1828800" cy="1423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06" y="1832334"/>
            <a:ext cx="1619694" cy="445415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66CE2CC-C6FC-4C02-8800-255EB55AE7A1}"/>
              </a:ext>
            </a:extLst>
          </p:cNvPr>
          <p:cNvGrpSpPr/>
          <p:nvPr/>
        </p:nvGrpSpPr>
        <p:grpSpPr>
          <a:xfrm>
            <a:off x="2256518" y="3429004"/>
            <a:ext cx="4677686" cy="1549923"/>
            <a:chOff x="2256516" y="3433557"/>
            <a:chExt cx="4677684" cy="154992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5A52592-0BB8-4E56-8777-98E51EF60298}"/>
                </a:ext>
              </a:extLst>
            </p:cNvPr>
            <p:cNvSpPr/>
            <p:nvPr/>
          </p:nvSpPr>
          <p:spPr>
            <a:xfrm>
              <a:off x="2590800" y="364236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3">
                <a:lnSpc>
                  <a:spcPct val="150000"/>
                </a:lnSpc>
                <a:buClrTx/>
              </a:pPr>
              <a:endParaRPr lang="en-US" sz="24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24F6AB-4202-4A41-B1CC-10AFAD07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6516" y="3433557"/>
              <a:ext cx="1154488" cy="154992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74302B-8BF6-442B-A767-DCF07F5816C6}"/>
                </a:ext>
              </a:extLst>
            </p:cNvPr>
            <p:cNvSpPr txBox="1"/>
            <p:nvPr/>
          </p:nvSpPr>
          <p:spPr>
            <a:xfrm>
              <a:off x="2955996" y="4027926"/>
              <a:ext cx="3978203" cy="475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173">
                <a:lnSpc>
                  <a:spcPct val="150000"/>
                </a:lnSpc>
                <a:buClrTx/>
              </a:pPr>
              <a:r>
                <a:rPr lang="fr-FR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Chim</a:t>
              </a:r>
              <a:r>
                <a:rPr lang="fr-FR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fr-FR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sẻ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401136-2892-4E74-8408-0ECBBDBDCC02}"/>
              </a:ext>
            </a:extLst>
          </p:cNvPr>
          <p:cNvGrpSpPr/>
          <p:nvPr/>
        </p:nvGrpSpPr>
        <p:grpSpPr>
          <a:xfrm>
            <a:off x="7167390" y="3353692"/>
            <a:ext cx="4584344" cy="1678288"/>
            <a:chOff x="7167386" y="3353692"/>
            <a:chExt cx="4584342" cy="16782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DED7621-90B0-4A1A-9CEE-2AF593FBD5ED}"/>
                </a:ext>
              </a:extLst>
            </p:cNvPr>
            <p:cNvSpPr/>
            <p:nvPr/>
          </p:nvSpPr>
          <p:spPr>
            <a:xfrm>
              <a:off x="7391400" y="367284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3">
                <a:lnSpc>
                  <a:spcPct val="150000"/>
                </a:lnSpc>
                <a:buClrTx/>
              </a:pPr>
              <a:endParaRPr lang="en-US" sz="24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C561F4-337C-4F74-B8C1-E9E1657F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7386" y="3353692"/>
              <a:ext cx="987997" cy="167828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405B9B-8989-4F0C-8CCF-4509B3A6EECA}"/>
                </a:ext>
              </a:extLst>
            </p:cNvPr>
            <p:cNvSpPr txBox="1"/>
            <p:nvPr/>
          </p:nvSpPr>
          <p:spPr>
            <a:xfrm>
              <a:off x="8113508" y="4023370"/>
              <a:ext cx="3638220" cy="475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173">
                <a:lnSpc>
                  <a:spcPct val="150000"/>
                </a:lnSpc>
                <a:buClrTx/>
              </a:pP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Đại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bàng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13E8F7-E341-4A4A-8467-9009F4679AEA}"/>
              </a:ext>
            </a:extLst>
          </p:cNvPr>
          <p:cNvGrpSpPr/>
          <p:nvPr/>
        </p:nvGrpSpPr>
        <p:grpSpPr>
          <a:xfrm>
            <a:off x="2228027" y="5129052"/>
            <a:ext cx="4706176" cy="1549923"/>
            <a:chOff x="2228026" y="5129048"/>
            <a:chExt cx="4706174" cy="15499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1D00E1D-A2B2-4255-A5D2-8BDE9DF92CF0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3">
                <a:lnSpc>
                  <a:spcPct val="150000"/>
                </a:lnSpc>
                <a:buClrTx/>
              </a:pPr>
              <a:endParaRPr lang="en-US" sz="24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E08832-3DCC-49A4-AC1D-099A79C0E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28026" y="5129048"/>
              <a:ext cx="929351" cy="154992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128BEF-07EE-4FEE-9225-7F18ADBAC7D5}"/>
                </a:ext>
              </a:extLst>
            </p:cNvPr>
            <p:cNvSpPr txBox="1"/>
            <p:nvPr/>
          </p:nvSpPr>
          <p:spPr>
            <a:xfrm>
              <a:off x="4399441" y="5634255"/>
              <a:ext cx="1011494" cy="47551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173">
                <a:lnSpc>
                  <a:spcPct val="150000"/>
                </a:lnSpc>
                <a:buClrTx/>
              </a:pP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Lá</a:t>
              </a: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cây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0854B2-F80C-4FF7-88D5-341CFE138CE3}"/>
              </a:ext>
            </a:extLst>
          </p:cNvPr>
          <p:cNvGrpSpPr/>
          <p:nvPr/>
        </p:nvGrpSpPr>
        <p:grpSpPr>
          <a:xfrm>
            <a:off x="7144988" y="5089690"/>
            <a:ext cx="4589812" cy="1548524"/>
            <a:chOff x="7144988" y="5089690"/>
            <a:chExt cx="4589812" cy="154852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814C31-9D0A-41B1-ADED-E8FF4ABD4B00}"/>
                </a:ext>
              </a:extLst>
            </p:cNvPr>
            <p:cNvSpPr/>
            <p:nvPr/>
          </p:nvSpPr>
          <p:spPr>
            <a:xfrm>
              <a:off x="73914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3">
                <a:lnSpc>
                  <a:spcPct val="150000"/>
                </a:lnSpc>
                <a:buClrTx/>
              </a:pPr>
              <a:endParaRPr lang="en-US" sz="24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B0FE3D-55AC-44FB-900D-361A2433C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4988" y="5089690"/>
              <a:ext cx="951590" cy="154852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81D0B3-76A8-47AE-B788-8A81D806EC61}"/>
                </a:ext>
              </a:extLst>
            </p:cNvPr>
            <p:cNvSpPr txBox="1"/>
            <p:nvPr/>
          </p:nvSpPr>
          <p:spPr>
            <a:xfrm>
              <a:off x="7975600" y="5594198"/>
              <a:ext cx="3700223" cy="475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173">
                <a:lnSpc>
                  <a:spcPct val="150000"/>
                </a:lnSpc>
                <a:buClrTx/>
              </a:pPr>
              <a:r>
                <a: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Con </a:t>
              </a:r>
              <a:r>
                <a:rPr lang="en-US" sz="2400" kern="1200" dirty="0" err="1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người</a:t>
              </a:r>
              <a:endParaRPr lang="en-US" sz="2400" kern="12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0F62BFA-5845-4A57-8223-547686DE1E96}"/>
              </a:ext>
            </a:extLst>
          </p:cNvPr>
          <p:cNvSpPr/>
          <p:nvPr/>
        </p:nvSpPr>
        <p:spPr>
          <a:xfrm>
            <a:off x="-1257799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914173">
              <a:lnSpc>
                <a:spcPct val="150000"/>
              </a:lnSpc>
              <a:buClrTx/>
            </a:pP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Khi đến mỗi Slide, thầy cô</a:t>
            </a:r>
            <a:b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nhấp chuột trái 1 lần hoặc</a:t>
            </a:r>
            <a:b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phím mũi tên qua phải thì câu hỏi và đáp án sẽ tự xuất hiện.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E88DC6-643B-478B-BC5D-8FA7FE6F89F1}"/>
              </a:ext>
            </a:extLst>
          </p:cNvPr>
          <p:cNvSpPr/>
          <p:nvPr/>
        </p:nvSpPr>
        <p:spPr>
          <a:xfrm>
            <a:off x="3681816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914173">
              <a:lnSpc>
                <a:spcPct val="150000"/>
              </a:lnSpc>
              <a:buClrTx/>
            </a:pP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Sau khi HS đưa ra đáp án qua Camera, thầy cô nhấp vào đáp án đúng để xác nhận đáp án.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8C7BAB-C2A1-4252-8ACD-8DBA2F2D7F49}"/>
              </a:ext>
            </a:extLst>
          </p:cNvPr>
          <p:cNvSpPr/>
          <p:nvPr/>
        </p:nvSpPr>
        <p:spPr>
          <a:xfrm>
            <a:off x="8640481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 defTabSz="914173">
              <a:lnSpc>
                <a:spcPct val="150000"/>
              </a:lnSpc>
              <a:buClrTx/>
            </a:pP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Để chuyển sang câu hỏi tiếp theo, thầy cô nhấp phím mũi tên qua phải 2 lần hoặc</a:t>
            </a:r>
            <a:b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en-US" sz="2400" kern="1200">
                <a:solidFill>
                  <a:schemeClr val="tx1"/>
                </a:solidFill>
                <a:cs typeface="+mn-ea"/>
                <a:sym typeface="+mn-lt"/>
              </a:rPr>
              <a:t>nhấp chuột trái 2 lần.</a:t>
            </a:r>
          </a:p>
        </p:txBody>
      </p:sp>
      <p:pic>
        <p:nvPicPr>
          <p:cNvPr id="3" name="âm thanh trả lời sai">
            <a:hlinkClick r:id="" action="ppaction://media"/>
            <a:extLst>
              <a:ext uri="{FF2B5EF4-FFF2-40B4-BE49-F238E27FC236}">
                <a16:creationId xmlns:a16="http://schemas.microsoft.com/office/drawing/2014/main" id="{7E2AE3F5-61CC-4834-F025-47BB39A65A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60689" y="840010"/>
            <a:ext cx="487363" cy="487363"/>
          </a:xfrm>
          <a:prstGeom prst="rect">
            <a:avLst/>
          </a:prstGeom>
        </p:spPr>
      </p:pic>
      <p:pic>
        <p:nvPicPr>
          <p:cNvPr id="4" name="âm thanh trả lời sai">
            <a:hlinkClick r:id="" action="ppaction://media"/>
            <a:extLst>
              <a:ext uri="{FF2B5EF4-FFF2-40B4-BE49-F238E27FC236}">
                <a16:creationId xmlns:a16="http://schemas.microsoft.com/office/drawing/2014/main" id="{B5D1A05A-44F0-EAB5-0942-6A489BB5A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08289" y="992410"/>
            <a:ext cx="487363" cy="487363"/>
          </a:xfrm>
          <a:prstGeom prst="rect">
            <a:avLst/>
          </a:prstGeom>
        </p:spPr>
      </p:pic>
      <p:pic>
        <p:nvPicPr>
          <p:cNvPr id="5" name="âm thanh trả lời sai">
            <a:hlinkClick r:id="" action="ppaction://media"/>
            <a:extLst>
              <a:ext uri="{FF2B5EF4-FFF2-40B4-BE49-F238E27FC236}">
                <a16:creationId xmlns:a16="http://schemas.microsoft.com/office/drawing/2014/main" id="{372D025B-8B47-D6BA-BAAE-B029D07511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55889" y="1144810"/>
            <a:ext cx="487363" cy="487363"/>
          </a:xfrm>
          <a:prstGeom prst="rect">
            <a:avLst/>
          </a:prstGeom>
        </p:spPr>
      </p:pic>
      <p:pic>
        <p:nvPicPr>
          <p:cNvPr id="11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27E02C3C-5C00-D22B-3D3E-C4D6D3DC09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740466" y="1900494"/>
            <a:ext cx="487363" cy="487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E9791A-717E-A463-DFCB-3EF5134383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-5501"/>
            <a:ext cx="758254" cy="8455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C515FA-A455-C590-6991-8B3EECB988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580" y="4669358"/>
            <a:ext cx="1353734" cy="162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2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96BD2-902B-4222-AB03-1DDA78E654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BD9952-5F19-45B5-B1B0-6312F9008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668" y="2133600"/>
            <a:ext cx="4246649" cy="4038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E7F857E-D8AC-4887-8179-C951D8492FBD}"/>
              </a:ext>
            </a:extLst>
          </p:cNvPr>
          <p:cNvGrpSpPr/>
          <p:nvPr/>
        </p:nvGrpSpPr>
        <p:grpSpPr>
          <a:xfrm>
            <a:off x="4114800" y="685800"/>
            <a:ext cx="7901974" cy="2743200"/>
            <a:chOff x="4114800" y="685800"/>
            <a:chExt cx="7901974" cy="274320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160D3432-3912-4F6B-8129-1C7066299C80}"/>
                </a:ext>
              </a:extLst>
            </p:cNvPr>
            <p:cNvSpPr/>
            <p:nvPr/>
          </p:nvSpPr>
          <p:spPr>
            <a:xfrm>
              <a:off x="4114800" y="685800"/>
              <a:ext cx="7901974" cy="2743200"/>
            </a:xfrm>
            <a:prstGeom prst="wedgeRoundRectCallout">
              <a:avLst>
                <a:gd name="adj1" fmla="val -42241"/>
                <a:gd name="adj2" fmla="val 66389"/>
                <a:gd name="adj3" fmla="val 16667"/>
              </a:avLst>
            </a:prstGeom>
            <a:solidFill>
              <a:schemeClr val="bg1"/>
            </a:solidFill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3">
                <a:buClrTx/>
              </a:pPr>
              <a:endParaRPr lang="en-US" sz="1800" kern="12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E89296-2F1A-4013-90E9-A0295113DFA4}"/>
                </a:ext>
              </a:extLst>
            </p:cNvPr>
            <p:cNvSpPr txBox="1"/>
            <p:nvPr/>
          </p:nvSpPr>
          <p:spPr>
            <a:xfrm>
              <a:off x="4419600" y="949404"/>
              <a:ext cx="7366000" cy="20590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914173">
                <a:lnSpc>
                  <a:spcPct val="150000"/>
                </a:lnSpc>
                <a:buClrTx/>
              </a:pPr>
              <a:r>
                <a:rPr lang="en-US" sz="4800" kern="12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CẢM ƠN CÁC BẠN ĐÃ GIẢI CỨU CHÚNG TỚ!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704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repeatCount="indefinite" accel="50000" decel="5000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8.33333E-7 4.44444E-6 L -0.00078 0.0118 " pathEditMode="relative" rAng="0" ptsTypes="AA">
                                          <p:cBhvr>
                                            <p:cTn id="15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00" y="5790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path" presetSubtype="0" repeatCount="indefinite" accel="50000" decel="5000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Motion origin="layout" path="M 8.33333E-7 4.44444E-6 L -0.00078 0.0118 " pathEditMode="relative" rAng="0" ptsTypes="AA">
                                          <p:cBhvr>
                                            <p:cTn id="15" dur="4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808460BC-3802-231C-9B59-210DA87277B6}"/>
              </a:ext>
            </a:extLst>
          </p:cNvPr>
          <p:cNvSpPr/>
          <p:nvPr/>
        </p:nvSpPr>
        <p:spPr>
          <a:xfrm>
            <a:off x="1377295" y="3987246"/>
            <a:ext cx="3771407" cy="1909037"/>
          </a:xfrm>
          <a:prstGeom prst="rect">
            <a:avLst/>
          </a:prstGeom>
        </p:spPr>
        <p:txBody>
          <a:bodyPr wrap="square" lIns="60948" tIns="30474" rIns="60948" bIns="3047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Ôn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kiến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kiểm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tra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II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CE31DCC-D3FA-C1D4-0305-C3AAF0BC93C6}"/>
              </a:ext>
            </a:extLst>
          </p:cNvPr>
          <p:cNvSpPr/>
          <p:nvPr/>
        </p:nvSpPr>
        <p:spPr>
          <a:xfrm>
            <a:off x="6755349" y="4030481"/>
            <a:ext cx="2591991" cy="1262706"/>
          </a:xfrm>
          <a:prstGeom prst="rect">
            <a:avLst/>
          </a:prstGeom>
        </p:spPr>
        <p:txBody>
          <a:bodyPr wrap="square" lIns="60948" tIns="30474" rIns="60948" bIns="3047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 VBT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DEE252DB-17E1-C8C7-9962-35D97E2A2FB1}"/>
              </a:ext>
            </a:extLst>
          </p:cNvPr>
          <p:cNvSpPr txBox="1"/>
          <p:nvPr/>
        </p:nvSpPr>
        <p:spPr>
          <a:xfrm>
            <a:off x="2132694" y="1039265"/>
            <a:ext cx="7236146" cy="64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UTM Avo"/>
                <a:ea typeface="+mn-ea"/>
                <a:sym typeface="+mn-lt"/>
              </a:rPr>
              <a:t>HƯỚNG DẪN VỀ NHÀ</a:t>
            </a:r>
          </a:p>
        </p:txBody>
      </p:sp>
      <p:sp>
        <p:nvSpPr>
          <p:cNvPr id="6" name="Google Shape;1346;p69">
            <a:extLst>
              <a:ext uri="{FF2B5EF4-FFF2-40B4-BE49-F238E27FC236}">
                <a16:creationId xmlns:a16="http://schemas.microsoft.com/office/drawing/2014/main" id="{3B7E77FC-D0A9-1C0D-114C-1BBB58A3ED93}"/>
              </a:ext>
            </a:extLst>
          </p:cNvPr>
          <p:cNvSpPr/>
          <p:nvPr/>
        </p:nvSpPr>
        <p:spPr>
          <a:xfrm>
            <a:off x="5762257" y="4197049"/>
            <a:ext cx="401037" cy="471599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rgbClr val="793C1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+mn-ea"/>
              <a:sym typeface="+mn-lt"/>
            </a:endParaRPr>
          </a:p>
        </p:txBody>
      </p:sp>
      <p:sp>
        <p:nvSpPr>
          <p:cNvPr id="7" name="Google Shape;1347;p69">
            <a:extLst>
              <a:ext uri="{FF2B5EF4-FFF2-40B4-BE49-F238E27FC236}">
                <a16:creationId xmlns:a16="http://schemas.microsoft.com/office/drawing/2014/main" id="{D6DE8BFC-4BA0-E04C-C320-5CA8E84063F3}"/>
              </a:ext>
            </a:extLst>
          </p:cNvPr>
          <p:cNvSpPr/>
          <p:nvPr/>
        </p:nvSpPr>
        <p:spPr>
          <a:xfrm>
            <a:off x="1104534" y="3295966"/>
            <a:ext cx="412991" cy="234180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rgbClr val="793C1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+mn-ea"/>
              <a:sym typeface="+mn-lt"/>
            </a:endParaRPr>
          </a:p>
        </p:txBody>
      </p:sp>
      <p:sp>
        <p:nvSpPr>
          <p:cNvPr id="8" name="Google Shape;1348;p69">
            <a:extLst>
              <a:ext uri="{FF2B5EF4-FFF2-40B4-BE49-F238E27FC236}">
                <a16:creationId xmlns:a16="http://schemas.microsoft.com/office/drawing/2014/main" id="{83544204-8CA8-B449-4DCA-F22C978565AC}"/>
              </a:ext>
            </a:extLst>
          </p:cNvPr>
          <p:cNvSpPr/>
          <p:nvPr/>
        </p:nvSpPr>
        <p:spPr>
          <a:xfrm>
            <a:off x="10705324" y="1682070"/>
            <a:ext cx="401037" cy="471599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rgbClr val="793C11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+mn-ea"/>
              <a:sym typeface="+mn-lt"/>
            </a:endParaRPr>
          </a:p>
        </p:txBody>
      </p:sp>
      <p:grpSp>
        <p:nvGrpSpPr>
          <p:cNvPr id="9" name="Google Shape;1349;p69">
            <a:extLst>
              <a:ext uri="{FF2B5EF4-FFF2-40B4-BE49-F238E27FC236}">
                <a16:creationId xmlns:a16="http://schemas.microsoft.com/office/drawing/2014/main" id="{CD2C60C7-0BDC-A6DD-729F-D8B9BA4C644F}"/>
              </a:ext>
            </a:extLst>
          </p:cNvPr>
          <p:cNvGrpSpPr/>
          <p:nvPr/>
        </p:nvGrpSpPr>
        <p:grpSpPr>
          <a:xfrm>
            <a:off x="2652890" y="2651205"/>
            <a:ext cx="1196043" cy="1194417"/>
            <a:chOff x="5863731" y="1428882"/>
            <a:chExt cx="315912" cy="315461"/>
          </a:xfrm>
        </p:grpSpPr>
        <p:sp>
          <p:nvSpPr>
            <p:cNvPr id="10" name="Google Shape;1350;p69">
              <a:extLst>
                <a:ext uri="{FF2B5EF4-FFF2-40B4-BE49-F238E27FC236}">
                  <a16:creationId xmlns:a16="http://schemas.microsoft.com/office/drawing/2014/main" id="{C1480A31-DDA7-E8AE-29D9-F1E8DE894B9A}"/>
                </a:ext>
              </a:extLst>
            </p:cNvPr>
            <p:cNvSpPr/>
            <p:nvPr/>
          </p:nvSpPr>
          <p:spPr>
            <a:xfrm>
              <a:off x="5900721" y="1540361"/>
              <a:ext cx="111962" cy="111020"/>
            </a:xfrm>
            <a:custGeom>
              <a:avLst/>
              <a:gdLst/>
              <a:ahLst/>
              <a:cxnLst/>
              <a:rect l="l" t="t" r="r" b="b"/>
              <a:pathLst>
                <a:path w="5942" h="5892" extrusionOk="0">
                  <a:moveTo>
                    <a:pt x="492" y="1"/>
                  </a:moveTo>
                  <a:cubicBezTo>
                    <a:pt x="221" y="1"/>
                    <a:pt x="1" y="221"/>
                    <a:pt x="1" y="492"/>
                  </a:cubicBezTo>
                  <a:lnTo>
                    <a:pt x="1" y="4419"/>
                  </a:lnTo>
                  <a:cubicBezTo>
                    <a:pt x="1" y="5228"/>
                    <a:pt x="663" y="5892"/>
                    <a:pt x="1474" y="5892"/>
                  </a:cubicBezTo>
                  <a:cubicBezTo>
                    <a:pt x="2283" y="5892"/>
                    <a:pt x="2946" y="5228"/>
                    <a:pt x="2946" y="4419"/>
                  </a:cubicBezTo>
                  <a:lnTo>
                    <a:pt x="2946" y="2430"/>
                  </a:lnTo>
                  <a:cubicBezTo>
                    <a:pt x="3363" y="2750"/>
                    <a:pt x="3903" y="2946"/>
                    <a:pt x="4468" y="2946"/>
                  </a:cubicBezTo>
                  <a:lnTo>
                    <a:pt x="5450" y="2946"/>
                  </a:lnTo>
                  <a:cubicBezTo>
                    <a:pt x="5719" y="2946"/>
                    <a:pt x="5941" y="2724"/>
                    <a:pt x="5941" y="2455"/>
                  </a:cubicBezTo>
                  <a:cubicBezTo>
                    <a:pt x="5941" y="2184"/>
                    <a:pt x="5719" y="1964"/>
                    <a:pt x="5450" y="1964"/>
                  </a:cubicBezTo>
                  <a:lnTo>
                    <a:pt x="4468" y="1964"/>
                  </a:lnTo>
                  <a:cubicBezTo>
                    <a:pt x="3634" y="1964"/>
                    <a:pt x="2946" y="1301"/>
                    <a:pt x="2946" y="492"/>
                  </a:cubicBezTo>
                  <a:cubicBezTo>
                    <a:pt x="2946" y="221"/>
                    <a:pt x="2725" y="1"/>
                    <a:pt x="2456" y="1"/>
                  </a:cubicBezTo>
                  <a:cubicBezTo>
                    <a:pt x="2185" y="1"/>
                    <a:pt x="1965" y="221"/>
                    <a:pt x="1965" y="492"/>
                  </a:cubicBezTo>
                  <a:lnTo>
                    <a:pt x="1965" y="4419"/>
                  </a:lnTo>
                  <a:cubicBezTo>
                    <a:pt x="1965" y="4688"/>
                    <a:pt x="1743" y="4910"/>
                    <a:pt x="1474" y="4910"/>
                  </a:cubicBezTo>
                  <a:cubicBezTo>
                    <a:pt x="1203" y="4910"/>
                    <a:pt x="983" y="4688"/>
                    <a:pt x="983" y="4419"/>
                  </a:cubicBezTo>
                  <a:lnTo>
                    <a:pt x="983" y="492"/>
                  </a:lnTo>
                  <a:cubicBezTo>
                    <a:pt x="983" y="221"/>
                    <a:pt x="761" y="1"/>
                    <a:pt x="492" y="1"/>
                  </a:cubicBezTo>
                  <a:close/>
                </a:path>
              </a:pathLst>
            </a:custGeom>
            <a:solidFill>
              <a:srgbClr val="519F3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11" name="Google Shape;1351;p69">
              <a:extLst>
                <a:ext uri="{FF2B5EF4-FFF2-40B4-BE49-F238E27FC236}">
                  <a16:creationId xmlns:a16="http://schemas.microsoft.com/office/drawing/2014/main" id="{5CEED5AE-F00D-67C7-46DF-4D3EAE19BBF5}"/>
                </a:ext>
              </a:extLst>
            </p:cNvPr>
            <p:cNvSpPr/>
            <p:nvPr/>
          </p:nvSpPr>
          <p:spPr>
            <a:xfrm>
              <a:off x="5863731" y="1540361"/>
              <a:ext cx="18522" cy="92517"/>
            </a:xfrm>
            <a:custGeom>
              <a:avLst/>
              <a:gdLst/>
              <a:ahLst/>
              <a:cxnLst/>
              <a:rect l="l" t="t" r="r" b="b"/>
              <a:pathLst>
                <a:path w="983" h="4910" extrusionOk="0">
                  <a:moveTo>
                    <a:pt x="491" y="1"/>
                  </a:moveTo>
                  <a:cubicBezTo>
                    <a:pt x="220" y="1"/>
                    <a:pt x="0" y="221"/>
                    <a:pt x="0" y="492"/>
                  </a:cubicBezTo>
                  <a:lnTo>
                    <a:pt x="0" y="4419"/>
                  </a:lnTo>
                  <a:cubicBezTo>
                    <a:pt x="0" y="4688"/>
                    <a:pt x="220" y="4910"/>
                    <a:pt x="491" y="4910"/>
                  </a:cubicBezTo>
                  <a:cubicBezTo>
                    <a:pt x="760" y="4910"/>
                    <a:pt x="982" y="4688"/>
                    <a:pt x="982" y="4419"/>
                  </a:cubicBezTo>
                  <a:lnTo>
                    <a:pt x="982" y="492"/>
                  </a:lnTo>
                  <a:cubicBezTo>
                    <a:pt x="982" y="221"/>
                    <a:pt x="760" y="1"/>
                    <a:pt x="491" y="1"/>
                  </a:cubicBezTo>
                  <a:close/>
                </a:path>
              </a:pathLst>
            </a:custGeom>
            <a:solidFill>
              <a:srgbClr val="519F3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12" name="Google Shape;1352;p69">
              <a:extLst>
                <a:ext uri="{FF2B5EF4-FFF2-40B4-BE49-F238E27FC236}">
                  <a16:creationId xmlns:a16="http://schemas.microsoft.com/office/drawing/2014/main" id="{31529964-4628-229E-3C0F-8735D86A1591}"/>
                </a:ext>
              </a:extLst>
            </p:cNvPr>
            <p:cNvSpPr/>
            <p:nvPr/>
          </p:nvSpPr>
          <p:spPr>
            <a:xfrm>
              <a:off x="6031175" y="1540361"/>
              <a:ext cx="111453" cy="111020"/>
            </a:xfrm>
            <a:custGeom>
              <a:avLst/>
              <a:gdLst/>
              <a:ahLst/>
              <a:cxnLst/>
              <a:rect l="l" t="t" r="r" b="b"/>
              <a:pathLst>
                <a:path w="5915" h="5892" extrusionOk="0">
                  <a:moveTo>
                    <a:pt x="3460" y="1"/>
                  </a:moveTo>
                  <a:cubicBezTo>
                    <a:pt x="3191" y="1"/>
                    <a:pt x="2969" y="221"/>
                    <a:pt x="2969" y="492"/>
                  </a:cubicBezTo>
                  <a:cubicBezTo>
                    <a:pt x="2969" y="1301"/>
                    <a:pt x="2282" y="1964"/>
                    <a:pt x="1473" y="1964"/>
                  </a:cubicBezTo>
                  <a:lnTo>
                    <a:pt x="491" y="1964"/>
                  </a:lnTo>
                  <a:cubicBezTo>
                    <a:pt x="220" y="1964"/>
                    <a:pt x="0" y="2184"/>
                    <a:pt x="0" y="2455"/>
                  </a:cubicBezTo>
                  <a:cubicBezTo>
                    <a:pt x="0" y="2724"/>
                    <a:pt x="220" y="2946"/>
                    <a:pt x="491" y="2946"/>
                  </a:cubicBezTo>
                  <a:lnTo>
                    <a:pt x="1473" y="2946"/>
                  </a:lnTo>
                  <a:cubicBezTo>
                    <a:pt x="2013" y="2946"/>
                    <a:pt x="2553" y="2750"/>
                    <a:pt x="2969" y="2430"/>
                  </a:cubicBezTo>
                  <a:lnTo>
                    <a:pt x="2969" y="4419"/>
                  </a:lnTo>
                  <a:cubicBezTo>
                    <a:pt x="2969" y="5228"/>
                    <a:pt x="3633" y="5892"/>
                    <a:pt x="4442" y="5892"/>
                  </a:cubicBezTo>
                  <a:cubicBezTo>
                    <a:pt x="5253" y="5892"/>
                    <a:pt x="5915" y="5228"/>
                    <a:pt x="5915" y="4419"/>
                  </a:cubicBezTo>
                  <a:lnTo>
                    <a:pt x="5915" y="492"/>
                  </a:lnTo>
                  <a:cubicBezTo>
                    <a:pt x="5915" y="221"/>
                    <a:pt x="5695" y="1"/>
                    <a:pt x="5424" y="1"/>
                  </a:cubicBezTo>
                  <a:cubicBezTo>
                    <a:pt x="5155" y="1"/>
                    <a:pt x="4933" y="221"/>
                    <a:pt x="4933" y="492"/>
                  </a:cubicBezTo>
                  <a:lnTo>
                    <a:pt x="4933" y="4419"/>
                  </a:lnTo>
                  <a:cubicBezTo>
                    <a:pt x="4933" y="4688"/>
                    <a:pt x="4713" y="4910"/>
                    <a:pt x="4442" y="4910"/>
                  </a:cubicBezTo>
                  <a:cubicBezTo>
                    <a:pt x="4173" y="4910"/>
                    <a:pt x="3951" y="4688"/>
                    <a:pt x="3951" y="4419"/>
                  </a:cubicBezTo>
                  <a:lnTo>
                    <a:pt x="3951" y="492"/>
                  </a:lnTo>
                  <a:cubicBezTo>
                    <a:pt x="3951" y="221"/>
                    <a:pt x="3731" y="1"/>
                    <a:pt x="3460" y="1"/>
                  </a:cubicBezTo>
                  <a:close/>
                </a:path>
              </a:pathLst>
            </a:custGeom>
            <a:solidFill>
              <a:srgbClr val="519F3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13" name="Google Shape;1353;p69">
              <a:extLst>
                <a:ext uri="{FF2B5EF4-FFF2-40B4-BE49-F238E27FC236}">
                  <a16:creationId xmlns:a16="http://schemas.microsoft.com/office/drawing/2014/main" id="{BBF89A67-CB6E-09FF-8A54-93FBAE520FAD}"/>
                </a:ext>
              </a:extLst>
            </p:cNvPr>
            <p:cNvSpPr/>
            <p:nvPr/>
          </p:nvSpPr>
          <p:spPr>
            <a:xfrm>
              <a:off x="6161121" y="1540361"/>
              <a:ext cx="18522" cy="92517"/>
            </a:xfrm>
            <a:custGeom>
              <a:avLst/>
              <a:gdLst/>
              <a:ahLst/>
              <a:cxnLst/>
              <a:rect l="l" t="t" r="r" b="b"/>
              <a:pathLst>
                <a:path w="983" h="4910" extrusionOk="0">
                  <a:moveTo>
                    <a:pt x="491" y="1"/>
                  </a:moveTo>
                  <a:cubicBezTo>
                    <a:pt x="222" y="1"/>
                    <a:pt x="1" y="221"/>
                    <a:pt x="1" y="492"/>
                  </a:cubicBezTo>
                  <a:lnTo>
                    <a:pt x="1" y="4419"/>
                  </a:lnTo>
                  <a:cubicBezTo>
                    <a:pt x="1" y="4688"/>
                    <a:pt x="222" y="4910"/>
                    <a:pt x="491" y="4910"/>
                  </a:cubicBezTo>
                  <a:cubicBezTo>
                    <a:pt x="762" y="4910"/>
                    <a:pt x="982" y="4688"/>
                    <a:pt x="982" y="4419"/>
                  </a:cubicBezTo>
                  <a:lnTo>
                    <a:pt x="982" y="492"/>
                  </a:lnTo>
                  <a:cubicBezTo>
                    <a:pt x="982" y="221"/>
                    <a:pt x="762" y="1"/>
                    <a:pt x="491" y="1"/>
                  </a:cubicBezTo>
                  <a:close/>
                </a:path>
              </a:pathLst>
            </a:custGeom>
            <a:solidFill>
              <a:srgbClr val="519F3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14" name="Google Shape;1354;p69">
              <a:extLst>
                <a:ext uri="{FF2B5EF4-FFF2-40B4-BE49-F238E27FC236}">
                  <a16:creationId xmlns:a16="http://schemas.microsoft.com/office/drawing/2014/main" id="{D90B579B-3E28-E79E-5191-082CC2193433}"/>
                </a:ext>
              </a:extLst>
            </p:cNvPr>
            <p:cNvSpPr/>
            <p:nvPr/>
          </p:nvSpPr>
          <p:spPr>
            <a:xfrm>
              <a:off x="5966410" y="1549613"/>
              <a:ext cx="111020" cy="185467"/>
            </a:xfrm>
            <a:custGeom>
              <a:avLst/>
              <a:gdLst/>
              <a:ahLst/>
              <a:cxnLst/>
              <a:rect l="l" t="t" r="r" b="b"/>
              <a:pathLst>
                <a:path w="5892" h="9843" extrusionOk="0">
                  <a:moveTo>
                    <a:pt x="1473" y="1"/>
                  </a:moveTo>
                  <a:lnTo>
                    <a:pt x="1473" y="7879"/>
                  </a:lnTo>
                  <a:cubicBezTo>
                    <a:pt x="1473" y="8690"/>
                    <a:pt x="810" y="9352"/>
                    <a:pt x="1" y="9352"/>
                  </a:cubicBezTo>
                  <a:lnTo>
                    <a:pt x="982" y="9843"/>
                  </a:lnTo>
                  <a:lnTo>
                    <a:pt x="4910" y="9843"/>
                  </a:lnTo>
                  <a:lnTo>
                    <a:pt x="5892" y="9352"/>
                  </a:lnTo>
                  <a:cubicBezTo>
                    <a:pt x="5057" y="9352"/>
                    <a:pt x="4419" y="8690"/>
                    <a:pt x="4419" y="7879"/>
                  </a:cubicBezTo>
                  <a:lnTo>
                    <a:pt x="4419" y="1"/>
                  </a:lnTo>
                  <a:close/>
                </a:path>
              </a:pathLst>
            </a:custGeom>
            <a:solidFill>
              <a:srgbClr val="1C411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15" name="Google Shape;1355;p69">
              <a:extLst>
                <a:ext uri="{FF2B5EF4-FFF2-40B4-BE49-F238E27FC236}">
                  <a16:creationId xmlns:a16="http://schemas.microsoft.com/office/drawing/2014/main" id="{AC152767-CC88-B181-F4FA-80FE81381207}"/>
                </a:ext>
              </a:extLst>
            </p:cNvPr>
            <p:cNvSpPr/>
            <p:nvPr/>
          </p:nvSpPr>
          <p:spPr>
            <a:xfrm>
              <a:off x="6021923" y="1549613"/>
              <a:ext cx="55510" cy="185467"/>
            </a:xfrm>
            <a:custGeom>
              <a:avLst/>
              <a:gdLst/>
              <a:ahLst/>
              <a:cxnLst/>
              <a:rect l="l" t="t" r="r" b="b"/>
              <a:pathLst>
                <a:path w="2946" h="9843" extrusionOk="0">
                  <a:moveTo>
                    <a:pt x="0" y="1"/>
                  </a:moveTo>
                  <a:lnTo>
                    <a:pt x="0" y="9843"/>
                  </a:lnTo>
                  <a:lnTo>
                    <a:pt x="1964" y="9843"/>
                  </a:lnTo>
                  <a:lnTo>
                    <a:pt x="2946" y="9352"/>
                  </a:lnTo>
                  <a:cubicBezTo>
                    <a:pt x="2111" y="9352"/>
                    <a:pt x="1473" y="8690"/>
                    <a:pt x="1473" y="7879"/>
                  </a:cubicBezTo>
                  <a:lnTo>
                    <a:pt x="1473" y="1"/>
                  </a:lnTo>
                  <a:close/>
                </a:path>
              </a:pathLst>
            </a:custGeom>
            <a:solidFill>
              <a:srgbClr val="1C4112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16" name="Google Shape;1356;p69">
              <a:extLst>
                <a:ext uri="{FF2B5EF4-FFF2-40B4-BE49-F238E27FC236}">
                  <a16:creationId xmlns:a16="http://schemas.microsoft.com/office/drawing/2014/main" id="{E65182CB-84B7-C55B-4E9D-24B34530B89D}"/>
                </a:ext>
              </a:extLst>
            </p:cNvPr>
            <p:cNvSpPr/>
            <p:nvPr/>
          </p:nvSpPr>
          <p:spPr>
            <a:xfrm>
              <a:off x="5957158" y="1725820"/>
              <a:ext cx="129523" cy="18522"/>
            </a:xfrm>
            <a:custGeom>
              <a:avLst/>
              <a:gdLst/>
              <a:ahLst/>
              <a:cxnLst/>
              <a:rect l="l" t="t" r="r" b="b"/>
              <a:pathLst>
                <a:path w="6874" h="983" extrusionOk="0">
                  <a:moveTo>
                    <a:pt x="492" y="1"/>
                  </a:moveTo>
                  <a:cubicBezTo>
                    <a:pt x="221" y="1"/>
                    <a:pt x="1" y="223"/>
                    <a:pt x="1" y="492"/>
                  </a:cubicBezTo>
                  <a:cubicBezTo>
                    <a:pt x="1" y="763"/>
                    <a:pt x="221" y="983"/>
                    <a:pt x="492" y="983"/>
                  </a:cubicBezTo>
                  <a:lnTo>
                    <a:pt x="6383" y="983"/>
                  </a:lnTo>
                  <a:cubicBezTo>
                    <a:pt x="6652" y="983"/>
                    <a:pt x="6874" y="763"/>
                    <a:pt x="6874" y="492"/>
                  </a:cubicBezTo>
                  <a:cubicBezTo>
                    <a:pt x="6874" y="223"/>
                    <a:pt x="6652" y="1"/>
                    <a:pt x="6383" y="1"/>
                  </a:cubicBezTo>
                  <a:close/>
                </a:path>
              </a:pathLst>
            </a:custGeom>
            <a:solidFill>
              <a:srgbClr val="86C63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17" name="Google Shape;1357;p69">
              <a:extLst>
                <a:ext uri="{FF2B5EF4-FFF2-40B4-BE49-F238E27FC236}">
                  <a16:creationId xmlns:a16="http://schemas.microsoft.com/office/drawing/2014/main" id="{F4395893-AAD6-4AED-05C2-53BFC915C28F}"/>
                </a:ext>
              </a:extLst>
            </p:cNvPr>
            <p:cNvSpPr/>
            <p:nvPr/>
          </p:nvSpPr>
          <p:spPr>
            <a:xfrm>
              <a:off x="6021923" y="1725820"/>
              <a:ext cx="64762" cy="18522"/>
            </a:xfrm>
            <a:custGeom>
              <a:avLst/>
              <a:gdLst/>
              <a:ahLst/>
              <a:cxnLst/>
              <a:rect l="l" t="t" r="r" b="b"/>
              <a:pathLst>
                <a:path w="3437" h="983" extrusionOk="0">
                  <a:moveTo>
                    <a:pt x="0" y="1"/>
                  </a:moveTo>
                  <a:lnTo>
                    <a:pt x="0" y="983"/>
                  </a:lnTo>
                  <a:lnTo>
                    <a:pt x="2946" y="983"/>
                  </a:lnTo>
                  <a:cubicBezTo>
                    <a:pt x="3215" y="983"/>
                    <a:pt x="3437" y="763"/>
                    <a:pt x="3437" y="492"/>
                  </a:cubicBezTo>
                  <a:cubicBezTo>
                    <a:pt x="3437" y="223"/>
                    <a:pt x="3215" y="1"/>
                    <a:pt x="2946" y="1"/>
                  </a:cubicBezTo>
                  <a:close/>
                </a:path>
              </a:pathLst>
            </a:custGeom>
            <a:solidFill>
              <a:srgbClr val="86C63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18" name="Google Shape;1358;p69">
              <a:extLst>
                <a:ext uri="{FF2B5EF4-FFF2-40B4-BE49-F238E27FC236}">
                  <a16:creationId xmlns:a16="http://schemas.microsoft.com/office/drawing/2014/main" id="{C0400524-7520-0DCA-D625-C8A99FF93075}"/>
                </a:ext>
              </a:extLst>
            </p:cNvPr>
            <p:cNvSpPr/>
            <p:nvPr/>
          </p:nvSpPr>
          <p:spPr>
            <a:xfrm>
              <a:off x="5863731" y="1428882"/>
              <a:ext cx="315895" cy="129994"/>
            </a:xfrm>
            <a:custGeom>
              <a:avLst/>
              <a:gdLst/>
              <a:ahLst/>
              <a:cxnLst/>
              <a:rect l="l" t="t" r="r" b="b"/>
              <a:pathLst>
                <a:path w="16765" h="6899" extrusionOk="0">
                  <a:moveTo>
                    <a:pt x="8395" y="0"/>
                  </a:moveTo>
                  <a:cubicBezTo>
                    <a:pt x="7486" y="0"/>
                    <a:pt x="6602" y="369"/>
                    <a:pt x="5964" y="1007"/>
                  </a:cubicBezTo>
                  <a:cubicBezTo>
                    <a:pt x="5768" y="982"/>
                    <a:pt x="5597" y="982"/>
                    <a:pt x="5450" y="982"/>
                  </a:cubicBezTo>
                  <a:cubicBezTo>
                    <a:pt x="4000" y="982"/>
                    <a:pt x="2724" y="1891"/>
                    <a:pt x="2209" y="3217"/>
                  </a:cubicBezTo>
                  <a:cubicBezTo>
                    <a:pt x="884" y="3707"/>
                    <a:pt x="0" y="4984"/>
                    <a:pt x="0" y="6408"/>
                  </a:cubicBezTo>
                  <a:cubicBezTo>
                    <a:pt x="0" y="6677"/>
                    <a:pt x="220" y="6899"/>
                    <a:pt x="491" y="6899"/>
                  </a:cubicBezTo>
                  <a:lnTo>
                    <a:pt x="16273" y="6899"/>
                  </a:lnTo>
                  <a:cubicBezTo>
                    <a:pt x="16544" y="6899"/>
                    <a:pt x="16764" y="6677"/>
                    <a:pt x="16764" y="6408"/>
                  </a:cubicBezTo>
                  <a:cubicBezTo>
                    <a:pt x="16764" y="4984"/>
                    <a:pt x="15881" y="3707"/>
                    <a:pt x="14555" y="3217"/>
                  </a:cubicBezTo>
                  <a:cubicBezTo>
                    <a:pt x="14041" y="1891"/>
                    <a:pt x="12788" y="982"/>
                    <a:pt x="11364" y="982"/>
                  </a:cubicBezTo>
                  <a:cubicBezTo>
                    <a:pt x="11193" y="982"/>
                    <a:pt x="11021" y="982"/>
                    <a:pt x="10850" y="1007"/>
                  </a:cubicBezTo>
                  <a:cubicBezTo>
                    <a:pt x="10212" y="369"/>
                    <a:pt x="9279" y="0"/>
                    <a:pt x="8395" y="0"/>
                  </a:cubicBezTo>
                  <a:close/>
                </a:path>
              </a:pathLst>
            </a:custGeom>
            <a:solidFill>
              <a:srgbClr val="86C63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19" name="Google Shape;1359;p69">
              <a:extLst>
                <a:ext uri="{FF2B5EF4-FFF2-40B4-BE49-F238E27FC236}">
                  <a16:creationId xmlns:a16="http://schemas.microsoft.com/office/drawing/2014/main" id="{FE119893-2220-25DB-8A77-2D92877DCB89}"/>
                </a:ext>
              </a:extLst>
            </p:cNvPr>
            <p:cNvSpPr/>
            <p:nvPr/>
          </p:nvSpPr>
          <p:spPr>
            <a:xfrm>
              <a:off x="6021923" y="1428882"/>
              <a:ext cx="157712" cy="129994"/>
            </a:xfrm>
            <a:custGeom>
              <a:avLst/>
              <a:gdLst/>
              <a:ahLst/>
              <a:cxnLst/>
              <a:rect l="l" t="t" r="r" b="b"/>
              <a:pathLst>
                <a:path w="8370" h="6899" extrusionOk="0">
                  <a:moveTo>
                    <a:pt x="0" y="0"/>
                  </a:moveTo>
                  <a:lnTo>
                    <a:pt x="0" y="6899"/>
                  </a:lnTo>
                  <a:lnTo>
                    <a:pt x="7878" y="6899"/>
                  </a:lnTo>
                  <a:cubicBezTo>
                    <a:pt x="8149" y="6899"/>
                    <a:pt x="8369" y="6677"/>
                    <a:pt x="8369" y="6408"/>
                  </a:cubicBezTo>
                  <a:cubicBezTo>
                    <a:pt x="8369" y="4984"/>
                    <a:pt x="7486" y="3707"/>
                    <a:pt x="6160" y="3217"/>
                  </a:cubicBezTo>
                  <a:cubicBezTo>
                    <a:pt x="5646" y="1891"/>
                    <a:pt x="4393" y="982"/>
                    <a:pt x="2969" y="982"/>
                  </a:cubicBezTo>
                  <a:cubicBezTo>
                    <a:pt x="2798" y="982"/>
                    <a:pt x="2626" y="982"/>
                    <a:pt x="2455" y="1007"/>
                  </a:cubicBezTo>
                  <a:cubicBezTo>
                    <a:pt x="1817" y="369"/>
                    <a:pt x="884" y="0"/>
                    <a:pt x="0" y="0"/>
                  </a:cubicBezTo>
                  <a:close/>
                </a:path>
              </a:pathLst>
            </a:custGeom>
            <a:solidFill>
              <a:srgbClr val="86C63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</p:grpSp>
      <p:grpSp>
        <p:nvGrpSpPr>
          <p:cNvPr id="20" name="Google Shape;1360;p69">
            <a:extLst>
              <a:ext uri="{FF2B5EF4-FFF2-40B4-BE49-F238E27FC236}">
                <a16:creationId xmlns:a16="http://schemas.microsoft.com/office/drawing/2014/main" id="{C80BF59F-3A37-40CF-2929-2B02C2CDE16F}"/>
              </a:ext>
            </a:extLst>
          </p:cNvPr>
          <p:cNvGrpSpPr/>
          <p:nvPr/>
        </p:nvGrpSpPr>
        <p:grpSpPr>
          <a:xfrm>
            <a:off x="7349164" y="2826384"/>
            <a:ext cx="1194308" cy="1194403"/>
            <a:chOff x="4737900" y="1428882"/>
            <a:chExt cx="315454" cy="315457"/>
          </a:xfrm>
        </p:grpSpPr>
        <p:sp>
          <p:nvSpPr>
            <p:cNvPr id="21" name="Google Shape;1361;p69">
              <a:extLst>
                <a:ext uri="{FF2B5EF4-FFF2-40B4-BE49-F238E27FC236}">
                  <a16:creationId xmlns:a16="http://schemas.microsoft.com/office/drawing/2014/main" id="{2890568E-09FD-79F3-0B3D-37F2A3F142DD}"/>
                </a:ext>
              </a:extLst>
            </p:cNvPr>
            <p:cNvSpPr/>
            <p:nvPr/>
          </p:nvSpPr>
          <p:spPr>
            <a:xfrm>
              <a:off x="4877098" y="1660621"/>
              <a:ext cx="55529" cy="65214"/>
            </a:xfrm>
            <a:custGeom>
              <a:avLst/>
              <a:gdLst/>
              <a:ahLst/>
              <a:cxnLst/>
              <a:rect l="l" t="t" r="r" b="b"/>
              <a:pathLst>
                <a:path w="2947" h="3461" extrusionOk="0">
                  <a:moveTo>
                    <a:pt x="983" y="1"/>
                  </a:moveTo>
                  <a:lnTo>
                    <a:pt x="1" y="1375"/>
                  </a:lnTo>
                  <a:lnTo>
                    <a:pt x="983" y="2970"/>
                  </a:lnTo>
                  <a:cubicBezTo>
                    <a:pt x="983" y="3241"/>
                    <a:pt x="1204" y="3461"/>
                    <a:pt x="1473" y="3461"/>
                  </a:cubicBezTo>
                  <a:cubicBezTo>
                    <a:pt x="2284" y="3461"/>
                    <a:pt x="2946" y="2799"/>
                    <a:pt x="2946" y="1988"/>
                  </a:cubicBezTo>
                  <a:lnTo>
                    <a:pt x="2946" y="1"/>
                  </a:lnTo>
                  <a:close/>
                </a:path>
              </a:pathLst>
            </a:custGeom>
            <a:solidFill>
              <a:srgbClr val="CE6B2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22" name="Google Shape;1362;p69">
              <a:extLst>
                <a:ext uri="{FF2B5EF4-FFF2-40B4-BE49-F238E27FC236}">
                  <a16:creationId xmlns:a16="http://schemas.microsoft.com/office/drawing/2014/main" id="{CADB3CB8-D52C-6279-BD20-F30C8716EC75}"/>
                </a:ext>
              </a:extLst>
            </p:cNvPr>
            <p:cNvSpPr/>
            <p:nvPr/>
          </p:nvSpPr>
          <p:spPr>
            <a:xfrm>
              <a:off x="4858594" y="1660621"/>
              <a:ext cx="37026" cy="83717"/>
            </a:xfrm>
            <a:custGeom>
              <a:avLst/>
              <a:gdLst/>
              <a:ahLst/>
              <a:cxnLst/>
              <a:rect l="l" t="t" r="r" b="b"/>
              <a:pathLst>
                <a:path w="1965" h="4443" extrusionOk="0">
                  <a:moveTo>
                    <a:pt x="1" y="1"/>
                  </a:moveTo>
                  <a:lnTo>
                    <a:pt x="1" y="2970"/>
                  </a:lnTo>
                  <a:cubicBezTo>
                    <a:pt x="1" y="3781"/>
                    <a:pt x="665" y="4443"/>
                    <a:pt x="1474" y="4443"/>
                  </a:cubicBezTo>
                  <a:cubicBezTo>
                    <a:pt x="1745" y="4443"/>
                    <a:pt x="1965" y="4223"/>
                    <a:pt x="1965" y="3952"/>
                  </a:cubicBezTo>
                  <a:lnTo>
                    <a:pt x="1965" y="1"/>
                  </a:lnTo>
                  <a:close/>
                </a:path>
              </a:pathLst>
            </a:custGeom>
            <a:solidFill>
              <a:srgbClr val="CE6B2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23" name="Google Shape;1363;p69">
              <a:extLst>
                <a:ext uri="{FF2B5EF4-FFF2-40B4-BE49-F238E27FC236}">
                  <a16:creationId xmlns:a16="http://schemas.microsoft.com/office/drawing/2014/main" id="{B9BA24D9-F8AF-A2FA-8D96-4592C6A51921}"/>
                </a:ext>
              </a:extLst>
            </p:cNvPr>
            <p:cNvSpPr/>
            <p:nvPr/>
          </p:nvSpPr>
          <p:spPr>
            <a:xfrm>
              <a:off x="4737900" y="1651369"/>
              <a:ext cx="102202" cy="18522"/>
            </a:xfrm>
            <a:custGeom>
              <a:avLst/>
              <a:gdLst/>
              <a:ahLst/>
              <a:cxnLst/>
              <a:rect l="l" t="t" r="r" b="b"/>
              <a:pathLst>
                <a:path w="5424" h="983" extrusionOk="0">
                  <a:moveTo>
                    <a:pt x="491" y="1"/>
                  </a:moveTo>
                  <a:cubicBezTo>
                    <a:pt x="220" y="1"/>
                    <a:pt x="0" y="221"/>
                    <a:pt x="0" y="492"/>
                  </a:cubicBezTo>
                  <a:cubicBezTo>
                    <a:pt x="0" y="761"/>
                    <a:pt x="220" y="983"/>
                    <a:pt x="491" y="983"/>
                  </a:cubicBezTo>
                  <a:lnTo>
                    <a:pt x="5424" y="983"/>
                  </a:lnTo>
                  <a:lnTo>
                    <a:pt x="5424" y="1"/>
                  </a:lnTo>
                  <a:close/>
                </a:path>
              </a:pathLst>
            </a:custGeom>
            <a:solidFill>
              <a:srgbClr val="149FB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24" name="Google Shape;1364;p69">
              <a:extLst>
                <a:ext uri="{FF2B5EF4-FFF2-40B4-BE49-F238E27FC236}">
                  <a16:creationId xmlns:a16="http://schemas.microsoft.com/office/drawing/2014/main" id="{C7B00F4A-3C24-DAAE-4BCF-EE9C86C3F946}"/>
                </a:ext>
              </a:extLst>
            </p:cNvPr>
            <p:cNvSpPr/>
            <p:nvPr/>
          </p:nvSpPr>
          <p:spPr>
            <a:xfrm>
              <a:off x="4895603" y="1651369"/>
              <a:ext cx="157749" cy="18522"/>
            </a:xfrm>
            <a:custGeom>
              <a:avLst/>
              <a:gdLst/>
              <a:ahLst/>
              <a:cxnLst/>
              <a:rect l="l" t="t" r="r" b="b"/>
              <a:pathLst>
                <a:path w="8372" h="983" extrusionOk="0">
                  <a:moveTo>
                    <a:pt x="1" y="1"/>
                  </a:moveTo>
                  <a:lnTo>
                    <a:pt x="1" y="983"/>
                  </a:lnTo>
                  <a:lnTo>
                    <a:pt x="7881" y="983"/>
                  </a:lnTo>
                  <a:cubicBezTo>
                    <a:pt x="8150" y="983"/>
                    <a:pt x="8372" y="761"/>
                    <a:pt x="8372" y="492"/>
                  </a:cubicBezTo>
                  <a:cubicBezTo>
                    <a:pt x="8372" y="221"/>
                    <a:pt x="8150" y="1"/>
                    <a:pt x="7881" y="1"/>
                  </a:cubicBezTo>
                  <a:close/>
                </a:path>
              </a:pathLst>
            </a:custGeom>
            <a:solidFill>
              <a:srgbClr val="4D666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25" name="Google Shape;1365;p69">
              <a:extLst>
                <a:ext uri="{FF2B5EF4-FFF2-40B4-BE49-F238E27FC236}">
                  <a16:creationId xmlns:a16="http://schemas.microsoft.com/office/drawing/2014/main" id="{1E2C684D-D0FC-2BCB-2AD2-ED3F32DC6E1F}"/>
                </a:ext>
              </a:extLst>
            </p:cNvPr>
            <p:cNvSpPr/>
            <p:nvPr/>
          </p:nvSpPr>
          <p:spPr>
            <a:xfrm>
              <a:off x="4960368" y="1484376"/>
              <a:ext cx="55510" cy="56000"/>
            </a:xfrm>
            <a:custGeom>
              <a:avLst/>
              <a:gdLst/>
              <a:ahLst/>
              <a:cxnLst/>
              <a:rect l="l" t="t" r="r" b="b"/>
              <a:pathLst>
                <a:path w="2946" h="2972" extrusionOk="0">
                  <a:moveTo>
                    <a:pt x="0" y="1"/>
                  </a:moveTo>
                  <a:lnTo>
                    <a:pt x="0" y="2972"/>
                  </a:lnTo>
                  <a:lnTo>
                    <a:pt x="491" y="2972"/>
                  </a:lnTo>
                  <a:cubicBezTo>
                    <a:pt x="1842" y="2972"/>
                    <a:pt x="2946" y="1843"/>
                    <a:pt x="2946" y="491"/>
                  </a:cubicBezTo>
                  <a:lnTo>
                    <a:pt x="2946" y="1"/>
                  </a:lnTo>
                  <a:close/>
                </a:path>
              </a:pathLst>
            </a:custGeom>
            <a:solidFill>
              <a:srgbClr val="CE6B2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26" name="Google Shape;1366;p69">
              <a:extLst>
                <a:ext uri="{FF2B5EF4-FFF2-40B4-BE49-F238E27FC236}">
                  <a16:creationId xmlns:a16="http://schemas.microsoft.com/office/drawing/2014/main" id="{A81B2CC8-0A38-C3DC-C130-F76C7BB4ED7F}"/>
                </a:ext>
              </a:extLst>
            </p:cNvPr>
            <p:cNvSpPr/>
            <p:nvPr/>
          </p:nvSpPr>
          <p:spPr>
            <a:xfrm>
              <a:off x="4960368" y="1447368"/>
              <a:ext cx="74013" cy="55529"/>
            </a:xfrm>
            <a:custGeom>
              <a:avLst/>
              <a:gdLst/>
              <a:ahLst/>
              <a:cxnLst/>
              <a:rect l="l" t="t" r="r" b="b"/>
              <a:pathLst>
                <a:path w="3928" h="2947" extrusionOk="0">
                  <a:moveTo>
                    <a:pt x="982" y="1"/>
                  </a:moveTo>
                  <a:lnTo>
                    <a:pt x="0" y="934"/>
                  </a:lnTo>
                  <a:lnTo>
                    <a:pt x="0" y="2946"/>
                  </a:lnTo>
                  <a:lnTo>
                    <a:pt x="3437" y="2946"/>
                  </a:lnTo>
                  <a:cubicBezTo>
                    <a:pt x="3708" y="2946"/>
                    <a:pt x="3927" y="2726"/>
                    <a:pt x="3927" y="2455"/>
                  </a:cubicBezTo>
                  <a:cubicBezTo>
                    <a:pt x="3927" y="1081"/>
                    <a:pt x="2824" y="1"/>
                    <a:pt x="1473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27" name="Google Shape;1367;p69">
              <a:extLst>
                <a:ext uri="{FF2B5EF4-FFF2-40B4-BE49-F238E27FC236}">
                  <a16:creationId xmlns:a16="http://schemas.microsoft.com/office/drawing/2014/main" id="{F24A54C1-20D8-597C-68EF-46C8F3FFD424}"/>
                </a:ext>
              </a:extLst>
            </p:cNvPr>
            <p:cNvSpPr/>
            <p:nvPr/>
          </p:nvSpPr>
          <p:spPr>
            <a:xfrm>
              <a:off x="4830856" y="1428882"/>
              <a:ext cx="101768" cy="55510"/>
            </a:xfrm>
            <a:custGeom>
              <a:avLst/>
              <a:gdLst/>
              <a:ahLst/>
              <a:cxnLst/>
              <a:rect l="l" t="t" r="r" b="b"/>
              <a:pathLst>
                <a:path w="5401" h="2946" extrusionOk="0">
                  <a:moveTo>
                    <a:pt x="491" y="0"/>
                  </a:moveTo>
                  <a:cubicBezTo>
                    <a:pt x="222" y="0"/>
                    <a:pt x="0" y="222"/>
                    <a:pt x="0" y="491"/>
                  </a:cubicBezTo>
                  <a:cubicBezTo>
                    <a:pt x="0" y="1842"/>
                    <a:pt x="1106" y="2946"/>
                    <a:pt x="2455" y="2946"/>
                  </a:cubicBezTo>
                  <a:lnTo>
                    <a:pt x="5400" y="2946"/>
                  </a:lnTo>
                  <a:lnTo>
                    <a:pt x="5400" y="982"/>
                  </a:lnTo>
                  <a:lnTo>
                    <a:pt x="1473" y="982"/>
                  </a:lnTo>
                  <a:cubicBezTo>
                    <a:pt x="1204" y="982"/>
                    <a:pt x="982" y="762"/>
                    <a:pt x="982" y="491"/>
                  </a:cubicBezTo>
                  <a:cubicBezTo>
                    <a:pt x="982" y="222"/>
                    <a:pt x="762" y="0"/>
                    <a:pt x="491" y="0"/>
                  </a:cubicBezTo>
                  <a:close/>
                </a:path>
              </a:pathLst>
            </a:custGeom>
            <a:solidFill>
              <a:srgbClr val="CE6B2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28" name="Google Shape;1368;p69">
              <a:extLst>
                <a:ext uri="{FF2B5EF4-FFF2-40B4-BE49-F238E27FC236}">
                  <a16:creationId xmlns:a16="http://schemas.microsoft.com/office/drawing/2014/main" id="{42F3B126-4D48-5AC2-1208-71BA0944B739}"/>
                </a:ext>
              </a:extLst>
            </p:cNvPr>
            <p:cNvSpPr/>
            <p:nvPr/>
          </p:nvSpPr>
          <p:spPr>
            <a:xfrm>
              <a:off x="4932612" y="1651369"/>
              <a:ext cx="120743" cy="18522"/>
            </a:xfrm>
            <a:custGeom>
              <a:avLst/>
              <a:gdLst/>
              <a:ahLst/>
              <a:cxnLst/>
              <a:rect l="l" t="t" r="r" b="b"/>
              <a:pathLst>
                <a:path w="6408" h="983" extrusionOk="0">
                  <a:moveTo>
                    <a:pt x="0" y="1"/>
                  </a:moveTo>
                  <a:lnTo>
                    <a:pt x="0" y="983"/>
                  </a:lnTo>
                  <a:lnTo>
                    <a:pt x="5917" y="983"/>
                  </a:lnTo>
                  <a:cubicBezTo>
                    <a:pt x="6186" y="983"/>
                    <a:pt x="6408" y="761"/>
                    <a:pt x="6408" y="492"/>
                  </a:cubicBezTo>
                  <a:cubicBezTo>
                    <a:pt x="6408" y="221"/>
                    <a:pt x="6186" y="1"/>
                    <a:pt x="5917" y="1"/>
                  </a:cubicBezTo>
                  <a:close/>
                </a:path>
              </a:pathLst>
            </a:custGeom>
            <a:solidFill>
              <a:srgbClr val="149FB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29" name="Google Shape;1369;p69">
              <a:extLst>
                <a:ext uri="{FF2B5EF4-FFF2-40B4-BE49-F238E27FC236}">
                  <a16:creationId xmlns:a16="http://schemas.microsoft.com/office/drawing/2014/main" id="{F89E5F1D-7429-CBDC-7D98-033A7FEBB6E3}"/>
                </a:ext>
              </a:extLst>
            </p:cNvPr>
            <p:cNvSpPr/>
            <p:nvPr/>
          </p:nvSpPr>
          <p:spPr>
            <a:xfrm>
              <a:off x="4840089" y="1447368"/>
              <a:ext cx="138775" cy="222511"/>
            </a:xfrm>
            <a:custGeom>
              <a:avLst/>
              <a:gdLst/>
              <a:ahLst/>
              <a:cxnLst/>
              <a:rect l="l" t="t" r="r" b="b"/>
              <a:pathLst>
                <a:path w="7365" h="11809" extrusionOk="0">
                  <a:moveTo>
                    <a:pt x="4910" y="1"/>
                  </a:moveTo>
                  <a:cubicBezTo>
                    <a:pt x="3021" y="1"/>
                    <a:pt x="1474" y="1523"/>
                    <a:pt x="1474" y="3437"/>
                  </a:cubicBezTo>
                  <a:lnTo>
                    <a:pt x="1474" y="6310"/>
                  </a:lnTo>
                  <a:lnTo>
                    <a:pt x="1" y="11809"/>
                  </a:lnTo>
                  <a:lnTo>
                    <a:pt x="2947" y="11809"/>
                  </a:lnTo>
                  <a:cubicBezTo>
                    <a:pt x="3659" y="11809"/>
                    <a:pt x="4321" y="11612"/>
                    <a:pt x="4910" y="11318"/>
                  </a:cubicBezTo>
                  <a:cubicBezTo>
                    <a:pt x="6359" y="10605"/>
                    <a:pt x="7365" y="9109"/>
                    <a:pt x="7365" y="7390"/>
                  </a:cubicBezTo>
                  <a:lnTo>
                    <a:pt x="7365" y="1"/>
                  </a:lnTo>
                  <a:close/>
                </a:path>
              </a:pathLst>
            </a:custGeom>
            <a:solidFill>
              <a:srgbClr val="86C63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30" name="Google Shape;1370;p69">
              <a:extLst>
                <a:ext uri="{FF2B5EF4-FFF2-40B4-BE49-F238E27FC236}">
                  <a16:creationId xmlns:a16="http://schemas.microsoft.com/office/drawing/2014/main" id="{BCD8290B-8CB3-BDF8-51AD-32455D43CBDE}"/>
                </a:ext>
              </a:extLst>
            </p:cNvPr>
            <p:cNvSpPr/>
            <p:nvPr/>
          </p:nvSpPr>
          <p:spPr>
            <a:xfrm>
              <a:off x="4932612" y="1447368"/>
              <a:ext cx="46258" cy="213259"/>
            </a:xfrm>
            <a:custGeom>
              <a:avLst/>
              <a:gdLst/>
              <a:ahLst/>
              <a:cxnLst/>
              <a:rect l="l" t="t" r="r" b="b"/>
              <a:pathLst>
                <a:path w="2455" h="11318" extrusionOk="0">
                  <a:moveTo>
                    <a:pt x="0" y="1"/>
                  </a:moveTo>
                  <a:lnTo>
                    <a:pt x="0" y="11318"/>
                  </a:lnTo>
                  <a:cubicBezTo>
                    <a:pt x="1449" y="10605"/>
                    <a:pt x="2455" y="9109"/>
                    <a:pt x="2455" y="7390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86C63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31" name="Google Shape;1371;p69">
              <a:extLst>
                <a:ext uri="{FF2B5EF4-FFF2-40B4-BE49-F238E27FC236}">
                  <a16:creationId xmlns:a16="http://schemas.microsoft.com/office/drawing/2014/main" id="{5EC420DA-F773-7642-A5A5-EE7A7EAE206E}"/>
                </a:ext>
              </a:extLst>
            </p:cNvPr>
            <p:cNvSpPr/>
            <p:nvPr/>
          </p:nvSpPr>
          <p:spPr>
            <a:xfrm>
              <a:off x="4756838" y="1540361"/>
              <a:ext cx="166530" cy="129523"/>
            </a:xfrm>
            <a:custGeom>
              <a:avLst/>
              <a:gdLst/>
              <a:ahLst/>
              <a:cxnLst/>
              <a:rect l="l" t="t" r="r" b="b"/>
              <a:pathLst>
                <a:path w="8838" h="6874" extrusionOk="0">
                  <a:moveTo>
                    <a:pt x="6383" y="1"/>
                  </a:moveTo>
                  <a:cubicBezTo>
                    <a:pt x="5819" y="1"/>
                    <a:pt x="5254" y="221"/>
                    <a:pt x="4910" y="492"/>
                  </a:cubicBezTo>
                  <a:cubicBezTo>
                    <a:pt x="3633" y="1448"/>
                    <a:pt x="2088" y="1964"/>
                    <a:pt x="492" y="1964"/>
                  </a:cubicBezTo>
                  <a:cubicBezTo>
                    <a:pt x="222" y="1964"/>
                    <a:pt x="1" y="2184"/>
                    <a:pt x="1" y="2455"/>
                  </a:cubicBezTo>
                  <a:cubicBezTo>
                    <a:pt x="1" y="2970"/>
                    <a:pt x="99" y="3461"/>
                    <a:pt x="272" y="3928"/>
                  </a:cubicBezTo>
                  <a:lnTo>
                    <a:pt x="1473" y="4419"/>
                  </a:lnTo>
                  <a:lnTo>
                    <a:pt x="763" y="4910"/>
                  </a:lnTo>
                  <a:cubicBezTo>
                    <a:pt x="1548" y="6088"/>
                    <a:pt x="2897" y="6874"/>
                    <a:pt x="4419" y="6874"/>
                  </a:cubicBezTo>
                  <a:cubicBezTo>
                    <a:pt x="6824" y="6874"/>
                    <a:pt x="8837" y="4910"/>
                    <a:pt x="8837" y="2455"/>
                  </a:cubicBezTo>
                  <a:cubicBezTo>
                    <a:pt x="8837" y="1104"/>
                    <a:pt x="7734" y="1"/>
                    <a:pt x="6383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32" name="Google Shape;1372;p69">
              <a:extLst>
                <a:ext uri="{FF2B5EF4-FFF2-40B4-BE49-F238E27FC236}">
                  <a16:creationId xmlns:a16="http://schemas.microsoft.com/office/drawing/2014/main" id="{F25D9A9B-AA0C-90CE-DFB8-BB976B7C01A1}"/>
                </a:ext>
              </a:extLst>
            </p:cNvPr>
            <p:cNvSpPr/>
            <p:nvPr/>
          </p:nvSpPr>
          <p:spPr>
            <a:xfrm>
              <a:off x="4761945" y="1614379"/>
              <a:ext cx="68907" cy="18503"/>
            </a:xfrm>
            <a:custGeom>
              <a:avLst/>
              <a:gdLst/>
              <a:ahLst/>
              <a:cxnLst/>
              <a:rect l="l" t="t" r="r" b="b"/>
              <a:pathLst>
                <a:path w="3657" h="982" extrusionOk="0">
                  <a:moveTo>
                    <a:pt x="1" y="0"/>
                  </a:moveTo>
                  <a:cubicBezTo>
                    <a:pt x="122" y="344"/>
                    <a:pt x="270" y="687"/>
                    <a:pt x="492" y="982"/>
                  </a:cubicBezTo>
                  <a:lnTo>
                    <a:pt x="3166" y="982"/>
                  </a:lnTo>
                  <a:cubicBezTo>
                    <a:pt x="3437" y="982"/>
                    <a:pt x="3657" y="760"/>
                    <a:pt x="3657" y="491"/>
                  </a:cubicBezTo>
                  <a:cubicBezTo>
                    <a:pt x="3657" y="220"/>
                    <a:pt x="3437" y="0"/>
                    <a:pt x="3166" y="0"/>
                  </a:cubicBezTo>
                  <a:close/>
                </a:path>
              </a:pathLst>
            </a:custGeom>
            <a:solidFill>
              <a:srgbClr val="CE6B25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0922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56099A-FA44-A101-3A1B-0AEE0350359A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3B7C4-E93F-005D-97C1-FFA36D6FB195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Để kết nối cộng đồng giáo viên và nhận thêm nhiều tài liệu giảng dạy, 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mời quý thầy cô tham gia Group Facebook</a:t>
            </a: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theo đường link: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73DF6E-0B24-D8E3-B911-EF8F68CE6E6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514FF621-BF31-89D0-19D4-906FB3D1BE28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Hoc10 – Đồng hành cùng giáo viên tiểu học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2354A-D4BB-B5B5-111A-F13E7611898C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chemeClr val="accent2">
                    <a:lumMod val="50000"/>
                  </a:schemeClr>
                </a:solidFill>
                <a:latin typeface="UTM Avo" panose="02040603050506020204" pitchFamily="18" charset="0"/>
              </a:rPr>
              <a:t>Hoặc truy cập qua QR code</a:t>
            </a:r>
          </a:p>
        </p:txBody>
      </p:sp>
      <p:pic>
        <p:nvPicPr>
          <p:cNvPr id="12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7B32CF6-A60B-7BB7-A52D-9C23C63D8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81A7A0-E5B5-C881-6D14-34AAD9995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C2ECD5E8-016F-6856-4551-50AF3133F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83" y="3015453"/>
            <a:ext cx="3189835" cy="1764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48513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7;p60">
            <a:extLst>
              <a:ext uri="{FF2B5EF4-FFF2-40B4-BE49-F238E27FC236}">
                <a16:creationId xmlns:a16="http://schemas.microsoft.com/office/drawing/2014/main" id="{FD7B6133-FBDD-553C-093D-7F173BE40BA8}"/>
              </a:ext>
            </a:extLst>
          </p:cNvPr>
          <p:cNvSpPr/>
          <p:nvPr/>
        </p:nvSpPr>
        <p:spPr>
          <a:xfrm>
            <a:off x="209420" y="1484279"/>
            <a:ext cx="329104" cy="387008"/>
          </a:xfrm>
          <a:custGeom>
            <a:avLst/>
            <a:gdLst/>
            <a:ahLst/>
            <a:cxnLst/>
            <a:rect l="l" t="t" r="r" b="b"/>
            <a:pathLst>
              <a:path w="4831" h="5681" extrusionOk="0">
                <a:moveTo>
                  <a:pt x="3891" y="5327"/>
                </a:moveTo>
                <a:lnTo>
                  <a:pt x="4609" y="5680"/>
                </a:lnTo>
                <a:lnTo>
                  <a:pt x="4831" y="5118"/>
                </a:lnTo>
                <a:lnTo>
                  <a:pt x="3800" y="4793"/>
                </a:lnTo>
                <a:lnTo>
                  <a:pt x="3107" y="4244"/>
                </a:lnTo>
                <a:cubicBezTo>
                  <a:pt x="3591" y="4048"/>
                  <a:pt x="3983" y="2260"/>
                  <a:pt x="3983" y="2260"/>
                </a:cubicBezTo>
                <a:lnTo>
                  <a:pt x="3147" y="2155"/>
                </a:lnTo>
                <a:cubicBezTo>
                  <a:pt x="3147" y="2155"/>
                  <a:pt x="4178" y="1959"/>
                  <a:pt x="4204" y="1698"/>
                </a:cubicBezTo>
                <a:cubicBezTo>
                  <a:pt x="4244" y="1450"/>
                  <a:pt x="3734" y="1"/>
                  <a:pt x="3734" y="1"/>
                </a:cubicBezTo>
                <a:cubicBezTo>
                  <a:pt x="3734" y="1"/>
                  <a:pt x="3199" y="1176"/>
                  <a:pt x="2899" y="1137"/>
                </a:cubicBezTo>
                <a:cubicBezTo>
                  <a:pt x="2599" y="1097"/>
                  <a:pt x="1358" y="3487"/>
                  <a:pt x="1358" y="3487"/>
                </a:cubicBezTo>
                <a:lnTo>
                  <a:pt x="0" y="3383"/>
                </a:lnTo>
                <a:cubicBezTo>
                  <a:pt x="641" y="4962"/>
                  <a:pt x="3891" y="5327"/>
                  <a:pt x="3891" y="5327"/>
                </a:cubicBezTo>
                <a:close/>
              </a:path>
            </a:pathLst>
          </a:custGeom>
          <a:solidFill>
            <a:srgbClr val="149FB6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sym typeface="+mn-lt"/>
            </a:endParaRPr>
          </a:p>
        </p:txBody>
      </p:sp>
      <p:sp>
        <p:nvSpPr>
          <p:cNvPr id="3" name="Google Shape;1038;p60">
            <a:extLst>
              <a:ext uri="{FF2B5EF4-FFF2-40B4-BE49-F238E27FC236}">
                <a16:creationId xmlns:a16="http://schemas.microsoft.com/office/drawing/2014/main" id="{EB03A530-F77B-BDB3-5855-C22D299BF914}"/>
              </a:ext>
            </a:extLst>
          </p:cNvPr>
          <p:cNvSpPr/>
          <p:nvPr/>
        </p:nvSpPr>
        <p:spPr>
          <a:xfrm>
            <a:off x="11379202" y="960965"/>
            <a:ext cx="338913" cy="192176"/>
          </a:xfrm>
          <a:custGeom>
            <a:avLst/>
            <a:gdLst/>
            <a:ahLst/>
            <a:cxnLst/>
            <a:rect l="l" t="t" r="r" b="b"/>
            <a:pathLst>
              <a:path w="4975" h="2821" extrusionOk="0">
                <a:moveTo>
                  <a:pt x="3121" y="1828"/>
                </a:moveTo>
                <a:cubicBezTo>
                  <a:pt x="3499" y="1593"/>
                  <a:pt x="3800" y="1920"/>
                  <a:pt x="3800" y="1920"/>
                </a:cubicBezTo>
                <a:lnTo>
                  <a:pt x="4544" y="2481"/>
                </a:lnTo>
                <a:lnTo>
                  <a:pt x="4975" y="2298"/>
                </a:lnTo>
                <a:cubicBezTo>
                  <a:pt x="4975" y="2298"/>
                  <a:pt x="4400" y="1476"/>
                  <a:pt x="4009" y="1358"/>
                </a:cubicBezTo>
                <a:cubicBezTo>
                  <a:pt x="3617" y="1253"/>
                  <a:pt x="3760" y="627"/>
                  <a:pt x="2298" y="379"/>
                </a:cubicBezTo>
                <a:cubicBezTo>
                  <a:pt x="1215" y="197"/>
                  <a:pt x="940" y="52"/>
                  <a:pt x="862" y="0"/>
                </a:cubicBezTo>
                <a:lnTo>
                  <a:pt x="1424" y="797"/>
                </a:lnTo>
                <a:cubicBezTo>
                  <a:pt x="1424" y="797"/>
                  <a:pt x="27" y="2585"/>
                  <a:pt x="0" y="2820"/>
                </a:cubicBezTo>
                <a:cubicBezTo>
                  <a:pt x="0" y="2820"/>
                  <a:pt x="2756" y="2076"/>
                  <a:pt x="3121" y="1828"/>
                </a:cubicBezTo>
                <a:close/>
              </a:path>
            </a:pathLst>
          </a:custGeom>
          <a:solidFill>
            <a:srgbClr val="149FB6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sym typeface="+mn-lt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882966-875C-60A8-AD6A-6DCB5E15F344}"/>
              </a:ext>
            </a:extLst>
          </p:cNvPr>
          <p:cNvSpPr/>
          <p:nvPr/>
        </p:nvSpPr>
        <p:spPr>
          <a:xfrm>
            <a:off x="780307" y="2125680"/>
            <a:ext cx="10583457" cy="1016000"/>
          </a:xfrm>
          <a:prstGeom prst="rect">
            <a:avLst/>
          </a:prstGeom>
          <a:solidFill>
            <a:srgbClr val="793C11">
              <a:lumMod val="20000"/>
              <a:lumOff val="80000"/>
            </a:srgbClr>
          </a:solidFill>
          <a:ln w="25400" cap="flat" cmpd="sng" algn="ctr">
            <a:solidFill>
              <a:srgbClr val="86C63F">
                <a:shade val="50000"/>
              </a:srgbClr>
            </a:solidFill>
            <a:prstDash val="dash"/>
          </a:ln>
          <a:effectLst/>
        </p:spPr>
        <p:txBody>
          <a:bodyPr lIns="60948" tIns="30474" rIns="60948" bIns="30474"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rPr>
              <a:t>Hãy cho biết vị trí của thực vật trong các chuỗi thức ăn.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20A7BE0-957A-BA79-8615-9E491F255D3E}"/>
              </a:ext>
            </a:extLst>
          </p:cNvPr>
          <p:cNvGrpSpPr/>
          <p:nvPr/>
        </p:nvGrpSpPr>
        <p:grpSpPr>
          <a:xfrm>
            <a:off x="1921933" y="3040119"/>
            <a:ext cx="8348133" cy="2184400"/>
            <a:chOff x="2057400" y="4000500"/>
            <a:chExt cx="12522200" cy="3276600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58533A74-A936-1A6E-E58D-D1BA5B1A1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4000500"/>
              <a:ext cx="3276600" cy="3276600"/>
            </a:xfrm>
            <a:prstGeom prst="rect">
              <a:avLst/>
            </a:prstGeom>
          </p:spPr>
        </p:pic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0F89C517-CD12-F2A7-647E-EE737E2FA965}"/>
                </a:ext>
              </a:extLst>
            </p:cNvPr>
            <p:cNvSpPr/>
            <p:nvPr/>
          </p:nvSpPr>
          <p:spPr>
            <a:xfrm>
              <a:off x="4597400" y="5188004"/>
              <a:ext cx="9982200" cy="851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Thực vật đứng đầu chuỗi thức ăn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pic>
        <p:nvPicPr>
          <p:cNvPr id="8" name="Picture 3">
            <a:extLst>
              <a:ext uri="{FF2B5EF4-FFF2-40B4-BE49-F238E27FC236}">
                <a16:creationId xmlns:a16="http://schemas.microsoft.com/office/drawing/2014/main" id="{BAB64167-6859-5023-C2C4-EAA64A8C5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4489672"/>
            <a:ext cx="3810000" cy="2540000"/>
          </a:xfrm>
          <a:prstGeom prst="rect">
            <a:avLst/>
          </a:prstGeom>
        </p:spPr>
      </p:pic>
      <p:grpSp>
        <p:nvGrpSpPr>
          <p:cNvPr id="9" name="Google Shape;1096;p63">
            <a:extLst>
              <a:ext uri="{FF2B5EF4-FFF2-40B4-BE49-F238E27FC236}">
                <a16:creationId xmlns:a16="http://schemas.microsoft.com/office/drawing/2014/main" id="{F6551041-4BB4-C6DB-F9EE-4C8973BABC81}"/>
              </a:ext>
            </a:extLst>
          </p:cNvPr>
          <p:cNvGrpSpPr/>
          <p:nvPr/>
        </p:nvGrpSpPr>
        <p:grpSpPr>
          <a:xfrm>
            <a:off x="9816655" y="3725333"/>
            <a:ext cx="2241191" cy="2587756"/>
            <a:chOff x="6162993" y="1163872"/>
            <a:chExt cx="2886375" cy="3243567"/>
          </a:xfrm>
        </p:grpSpPr>
        <p:sp>
          <p:nvSpPr>
            <p:cNvPr id="10" name="Google Shape;1097;p63">
              <a:extLst>
                <a:ext uri="{FF2B5EF4-FFF2-40B4-BE49-F238E27FC236}">
                  <a16:creationId xmlns:a16="http://schemas.microsoft.com/office/drawing/2014/main" id="{CD7F57D7-9E43-FD3C-EAE3-9ABDE70ED6CA}"/>
                </a:ext>
              </a:extLst>
            </p:cNvPr>
            <p:cNvSpPr/>
            <p:nvPr/>
          </p:nvSpPr>
          <p:spPr>
            <a:xfrm rot="2498877" flipH="1">
              <a:off x="6645218" y="2371354"/>
              <a:ext cx="1924030" cy="1598835"/>
            </a:xfrm>
            <a:custGeom>
              <a:avLst/>
              <a:gdLst/>
              <a:ahLst/>
              <a:cxnLst/>
              <a:rect l="l" t="t" r="r" b="b"/>
              <a:pathLst>
                <a:path w="21199" h="17616" extrusionOk="0">
                  <a:moveTo>
                    <a:pt x="21026" y="0"/>
                  </a:moveTo>
                  <a:cubicBezTo>
                    <a:pt x="20997" y="0"/>
                    <a:pt x="20966" y="13"/>
                    <a:pt x="20941" y="42"/>
                  </a:cubicBezTo>
                  <a:cubicBezTo>
                    <a:pt x="20209" y="838"/>
                    <a:pt x="19570" y="1699"/>
                    <a:pt x="18813" y="2457"/>
                  </a:cubicBezTo>
                  <a:cubicBezTo>
                    <a:pt x="18016" y="3240"/>
                    <a:pt x="17207" y="3985"/>
                    <a:pt x="16397" y="4742"/>
                  </a:cubicBezTo>
                  <a:cubicBezTo>
                    <a:pt x="15353" y="5720"/>
                    <a:pt x="14296" y="6700"/>
                    <a:pt x="13212" y="7652"/>
                  </a:cubicBezTo>
                  <a:cubicBezTo>
                    <a:pt x="13369" y="6660"/>
                    <a:pt x="13682" y="5682"/>
                    <a:pt x="13917" y="4716"/>
                  </a:cubicBezTo>
                  <a:cubicBezTo>
                    <a:pt x="14166" y="3645"/>
                    <a:pt x="14387" y="2718"/>
                    <a:pt x="15001" y="1791"/>
                  </a:cubicBezTo>
                  <a:cubicBezTo>
                    <a:pt x="15040" y="1733"/>
                    <a:pt x="14993" y="1675"/>
                    <a:pt x="14939" y="1675"/>
                  </a:cubicBezTo>
                  <a:cubicBezTo>
                    <a:pt x="14920" y="1675"/>
                    <a:pt x="14900" y="1683"/>
                    <a:pt x="14883" y="1699"/>
                  </a:cubicBezTo>
                  <a:lnTo>
                    <a:pt x="14752" y="1830"/>
                  </a:lnTo>
                  <a:lnTo>
                    <a:pt x="14752" y="1582"/>
                  </a:lnTo>
                  <a:cubicBezTo>
                    <a:pt x="14739" y="1503"/>
                    <a:pt x="14671" y="1460"/>
                    <a:pt x="14608" y="1460"/>
                  </a:cubicBezTo>
                  <a:cubicBezTo>
                    <a:pt x="14548" y="1460"/>
                    <a:pt x="14491" y="1499"/>
                    <a:pt x="14491" y="1582"/>
                  </a:cubicBezTo>
                  <a:cubicBezTo>
                    <a:pt x="14517" y="2261"/>
                    <a:pt x="14021" y="2796"/>
                    <a:pt x="13760" y="3384"/>
                  </a:cubicBezTo>
                  <a:cubicBezTo>
                    <a:pt x="13525" y="3945"/>
                    <a:pt x="13382" y="4545"/>
                    <a:pt x="13212" y="5133"/>
                  </a:cubicBezTo>
                  <a:cubicBezTo>
                    <a:pt x="12899" y="6216"/>
                    <a:pt x="12703" y="7444"/>
                    <a:pt x="12233" y="8502"/>
                  </a:cubicBezTo>
                  <a:cubicBezTo>
                    <a:pt x="11933" y="8749"/>
                    <a:pt x="11645" y="8998"/>
                    <a:pt x="11346" y="9245"/>
                  </a:cubicBezTo>
                  <a:cubicBezTo>
                    <a:pt x="11019" y="9520"/>
                    <a:pt x="10693" y="9781"/>
                    <a:pt x="10366" y="10042"/>
                  </a:cubicBezTo>
                  <a:cubicBezTo>
                    <a:pt x="9974" y="9245"/>
                    <a:pt x="9152" y="8580"/>
                    <a:pt x="8669" y="7887"/>
                  </a:cubicBezTo>
                  <a:cubicBezTo>
                    <a:pt x="7821" y="6700"/>
                    <a:pt x="7586" y="5355"/>
                    <a:pt x="7207" y="3985"/>
                  </a:cubicBezTo>
                  <a:cubicBezTo>
                    <a:pt x="7195" y="3943"/>
                    <a:pt x="7157" y="3923"/>
                    <a:pt x="7120" y="3923"/>
                  </a:cubicBezTo>
                  <a:cubicBezTo>
                    <a:pt x="7074" y="3923"/>
                    <a:pt x="7030" y="3953"/>
                    <a:pt x="7038" y="4011"/>
                  </a:cubicBezTo>
                  <a:cubicBezTo>
                    <a:pt x="7090" y="4859"/>
                    <a:pt x="7233" y="5734"/>
                    <a:pt x="7494" y="6543"/>
                  </a:cubicBezTo>
                  <a:cubicBezTo>
                    <a:pt x="7259" y="6347"/>
                    <a:pt x="7038" y="6126"/>
                    <a:pt x="6815" y="5891"/>
                  </a:cubicBezTo>
                  <a:cubicBezTo>
                    <a:pt x="6254" y="5264"/>
                    <a:pt x="5745" y="4716"/>
                    <a:pt x="4909" y="4481"/>
                  </a:cubicBezTo>
                  <a:cubicBezTo>
                    <a:pt x="4904" y="4480"/>
                    <a:pt x="4900" y="4479"/>
                    <a:pt x="4895" y="4479"/>
                  </a:cubicBezTo>
                  <a:cubicBezTo>
                    <a:pt x="4826" y="4479"/>
                    <a:pt x="4796" y="4574"/>
                    <a:pt x="4857" y="4611"/>
                  </a:cubicBezTo>
                  <a:cubicBezTo>
                    <a:pt x="5523" y="5029"/>
                    <a:pt x="6045" y="5551"/>
                    <a:pt x="6568" y="6152"/>
                  </a:cubicBezTo>
                  <a:cubicBezTo>
                    <a:pt x="6763" y="6387"/>
                    <a:pt x="6959" y="6622"/>
                    <a:pt x="7181" y="6831"/>
                  </a:cubicBezTo>
                  <a:cubicBezTo>
                    <a:pt x="7416" y="7052"/>
                    <a:pt x="7664" y="7209"/>
                    <a:pt x="7859" y="7444"/>
                  </a:cubicBezTo>
                  <a:cubicBezTo>
                    <a:pt x="7873" y="7496"/>
                    <a:pt x="7886" y="7535"/>
                    <a:pt x="7912" y="7574"/>
                  </a:cubicBezTo>
                  <a:cubicBezTo>
                    <a:pt x="8434" y="8619"/>
                    <a:pt x="9374" y="9376"/>
                    <a:pt x="9922" y="10381"/>
                  </a:cubicBezTo>
                  <a:cubicBezTo>
                    <a:pt x="8564" y="11438"/>
                    <a:pt x="7168" y="12457"/>
                    <a:pt x="5758" y="13436"/>
                  </a:cubicBezTo>
                  <a:cubicBezTo>
                    <a:pt x="3904" y="14742"/>
                    <a:pt x="2051" y="16164"/>
                    <a:pt x="79" y="17287"/>
                  </a:cubicBezTo>
                  <a:cubicBezTo>
                    <a:pt x="0" y="17327"/>
                    <a:pt x="14" y="17418"/>
                    <a:pt x="66" y="17457"/>
                  </a:cubicBezTo>
                  <a:cubicBezTo>
                    <a:pt x="79" y="17470"/>
                    <a:pt x="92" y="17483"/>
                    <a:pt x="105" y="17483"/>
                  </a:cubicBezTo>
                  <a:cubicBezTo>
                    <a:pt x="432" y="17574"/>
                    <a:pt x="749" y="17615"/>
                    <a:pt x="1056" y="17615"/>
                  </a:cubicBezTo>
                  <a:cubicBezTo>
                    <a:pt x="2651" y="17615"/>
                    <a:pt x="3990" y="16506"/>
                    <a:pt x="5184" y="15433"/>
                  </a:cubicBezTo>
                  <a:cubicBezTo>
                    <a:pt x="7011" y="13776"/>
                    <a:pt x="9074" y="12444"/>
                    <a:pt x="11006" y="10942"/>
                  </a:cubicBezTo>
                  <a:cubicBezTo>
                    <a:pt x="12834" y="9520"/>
                    <a:pt x="14544" y="7966"/>
                    <a:pt x="16162" y="6308"/>
                  </a:cubicBezTo>
                  <a:cubicBezTo>
                    <a:pt x="16985" y="5473"/>
                    <a:pt x="17781" y="4611"/>
                    <a:pt x="18538" y="3723"/>
                  </a:cubicBezTo>
                  <a:cubicBezTo>
                    <a:pt x="19074" y="3097"/>
                    <a:pt x="19609" y="2470"/>
                    <a:pt x="20053" y="1765"/>
                  </a:cubicBezTo>
                  <a:cubicBezTo>
                    <a:pt x="20484" y="1282"/>
                    <a:pt x="20876" y="773"/>
                    <a:pt x="21149" y="211"/>
                  </a:cubicBezTo>
                  <a:cubicBezTo>
                    <a:pt x="21199" y="113"/>
                    <a:pt x="21115" y="0"/>
                    <a:pt x="21026" y="0"/>
                  </a:cubicBezTo>
                  <a:close/>
                </a:path>
              </a:pathLst>
            </a:custGeom>
            <a:solidFill>
              <a:srgbClr val="8C6E43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1" name="Google Shape;1098;p63">
              <a:extLst>
                <a:ext uri="{FF2B5EF4-FFF2-40B4-BE49-F238E27FC236}">
                  <a16:creationId xmlns:a16="http://schemas.microsoft.com/office/drawing/2014/main" id="{999BA814-E2C7-834D-882A-2F14B561C3C5}"/>
                </a:ext>
              </a:extLst>
            </p:cNvPr>
            <p:cNvSpPr/>
            <p:nvPr/>
          </p:nvSpPr>
          <p:spPr>
            <a:xfrm>
              <a:off x="7731920" y="2466622"/>
              <a:ext cx="1317449" cy="967125"/>
            </a:xfrm>
            <a:custGeom>
              <a:avLst/>
              <a:gdLst/>
              <a:ahLst/>
              <a:cxnLst/>
              <a:rect l="l" t="t" r="r" b="b"/>
              <a:pathLst>
                <a:path w="20537" h="15076" extrusionOk="0">
                  <a:moveTo>
                    <a:pt x="12963" y="1"/>
                  </a:moveTo>
                  <a:cubicBezTo>
                    <a:pt x="12333" y="1"/>
                    <a:pt x="11705" y="168"/>
                    <a:pt x="11254" y="503"/>
                  </a:cubicBezTo>
                  <a:cubicBezTo>
                    <a:pt x="10615" y="986"/>
                    <a:pt x="10366" y="1834"/>
                    <a:pt x="10157" y="2500"/>
                  </a:cubicBezTo>
                  <a:cubicBezTo>
                    <a:pt x="9851" y="2066"/>
                    <a:pt x="9200" y="1787"/>
                    <a:pt x="8555" y="1787"/>
                  </a:cubicBezTo>
                  <a:cubicBezTo>
                    <a:pt x="8404" y="1787"/>
                    <a:pt x="8254" y="1802"/>
                    <a:pt x="8108" y="1834"/>
                  </a:cubicBezTo>
                  <a:cubicBezTo>
                    <a:pt x="7337" y="1991"/>
                    <a:pt x="6763" y="2605"/>
                    <a:pt x="6803" y="3205"/>
                  </a:cubicBezTo>
                  <a:cubicBezTo>
                    <a:pt x="6476" y="2944"/>
                    <a:pt x="6005" y="2805"/>
                    <a:pt x="5533" y="2805"/>
                  </a:cubicBezTo>
                  <a:cubicBezTo>
                    <a:pt x="5251" y="2805"/>
                    <a:pt x="4968" y="2855"/>
                    <a:pt x="4714" y="2957"/>
                  </a:cubicBezTo>
                  <a:cubicBezTo>
                    <a:pt x="4022" y="3232"/>
                    <a:pt x="3670" y="3937"/>
                    <a:pt x="4009" y="4459"/>
                  </a:cubicBezTo>
                  <a:cubicBezTo>
                    <a:pt x="3958" y="4453"/>
                    <a:pt x="3907" y="4451"/>
                    <a:pt x="3856" y="4451"/>
                  </a:cubicBezTo>
                  <a:cubicBezTo>
                    <a:pt x="3407" y="4451"/>
                    <a:pt x="2958" y="4651"/>
                    <a:pt x="2794" y="4967"/>
                  </a:cubicBezTo>
                  <a:cubicBezTo>
                    <a:pt x="2612" y="5333"/>
                    <a:pt x="2794" y="5777"/>
                    <a:pt x="3200" y="5999"/>
                  </a:cubicBezTo>
                  <a:cubicBezTo>
                    <a:pt x="3072" y="5939"/>
                    <a:pt x="2914" y="5906"/>
                    <a:pt x="2758" y="5906"/>
                  </a:cubicBezTo>
                  <a:cubicBezTo>
                    <a:pt x="2611" y="5906"/>
                    <a:pt x="2465" y="5936"/>
                    <a:pt x="2350" y="5999"/>
                  </a:cubicBezTo>
                  <a:cubicBezTo>
                    <a:pt x="2108" y="6114"/>
                    <a:pt x="2103" y="6454"/>
                    <a:pt x="2372" y="6529"/>
                  </a:cubicBezTo>
                  <a:lnTo>
                    <a:pt x="2372" y="6529"/>
                  </a:lnTo>
                  <a:cubicBezTo>
                    <a:pt x="2254" y="6501"/>
                    <a:pt x="2132" y="6487"/>
                    <a:pt x="2009" y="6487"/>
                  </a:cubicBezTo>
                  <a:cubicBezTo>
                    <a:pt x="1450" y="6487"/>
                    <a:pt x="864" y="6759"/>
                    <a:pt x="536" y="7108"/>
                  </a:cubicBezTo>
                  <a:cubicBezTo>
                    <a:pt x="119" y="7526"/>
                    <a:pt x="1" y="8088"/>
                    <a:pt x="40" y="8610"/>
                  </a:cubicBezTo>
                  <a:cubicBezTo>
                    <a:pt x="66" y="9002"/>
                    <a:pt x="171" y="9406"/>
                    <a:pt x="432" y="9745"/>
                  </a:cubicBezTo>
                  <a:cubicBezTo>
                    <a:pt x="706" y="10098"/>
                    <a:pt x="1149" y="10372"/>
                    <a:pt x="1659" y="10438"/>
                  </a:cubicBezTo>
                  <a:cubicBezTo>
                    <a:pt x="1267" y="10973"/>
                    <a:pt x="1346" y="11691"/>
                    <a:pt x="1854" y="12174"/>
                  </a:cubicBezTo>
                  <a:cubicBezTo>
                    <a:pt x="2242" y="12551"/>
                    <a:pt x="2868" y="12777"/>
                    <a:pt x="3496" y="12777"/>
                  </a:cubicBezTo>
                  <a:cubicBezTo>
                    <a:pt x="3673" y="12777"/>
                    <a:pt x="3850" y="12759"/>
                    <a:pt x="4022" y="12722"/>
                  </a:cubicBezTo>
                  <a:cubicBezTo>
                    <a:pt x="4375" y="13270"/>
                    <a:pt x="5040" y="13675"/>
                    <a:pt x="5811" y="13845"/>
                  </a:cubicBezTo>
                  <a:cubicBezTo>
                    <a:pt x="6069" y="13901"/>
                    <a:pt x="6337" y="13929"/>
                    <a:pt x="6604" y="13929"/>
                  </a:cubicBezTo>
                  <a:cubicBezTo>
                    <a:pt x="7145" y="13929"/>
                    <a:pt x="7684" y="13815"/>
                    <a:pt x="8147" y="13597"/>
                  </a:cubicBezTo>
                  <a:cubicBezTo>
                    <a:pt x="8160" y="14172"/>
                    <a:pt x="9022" y="14563"/>
                    <a:pt x="9713" y="14759"/>
                  </a:cubicBezTo>
                  <a:cubicBezTo>
                    <a:pt x="9986" y="14839"/>
                    <a:pt x="10284" y="14889"/>
                    <a:pt x="10582" y="14889"/>
                  </a:cubicBezTo>
                  <a:cubicBezTo>
                    <a:pt x="10769" y="14889"/>
                    <a:pt x="10956" y="14869"/>
                    <a:pt x="11137" y="14824"/>
                  </a:cubicBezTo>
                  <a:cubicBezTo>
                    <a:pt x="11593" y="14706"/>
                    <a:pt x="11985" y="14393"/>
                    <a:pt x="11985" y="14027"/>
                  </a:cubicBezTo>
                  <a:cubicBezTo>
                    <a:pt x="12598" y="14694"/>
                    <a:pt x="13684" y="15075"/>
                    <a:pt x="14757" y="15075"/>
                  </a:cubicBezTo>
                  <a:cubicBezTo>
                    <a:pt x="15238" y="15075"/>
                    <a:pt x="15717" y="14999"/>
                    <a:pt x="16150" y="14837"/>
                  </a:cubicBezTo>
                  <a:cubicBezTo>
                    <a:pt x="16411" y="14746"/>
                    <a:pt x="16659" y="14615"/>
                    <a:pt x="16829" y="14445"/>
                  </a:cubicBezTo>
                  <a:cubicBezTo>
                    <a:pt x="17103" y="14132"/>
                    <a:pt x="16777" y="13571"/>
                    <a:pt x="16489" y="13270"/>
                  </a:cubicBezTo>
                  <a:lnTo>
                    <a:pt x="16489" y="13270"/>
                  </a:lnTo>
                  <a:cubicBezTo>
                    <a:pt x="16669" y="13307"/>
                    <a:pt x="16855" y="13324"/>
                    <a:pt x="17040" y="13324"/>
                  </a:cubicBezTo>
                  <a:cubicBezTo>
                    <a:pt x="17852" y="13324"/>
                    <a:pt x="18671" y="12990"/>
                    <a:pt x="19074" y="12448"/>
                  </a:cubicBezTo>
                  <a:cubicBezTo>
                    <a:pt x="19583" y="11782"/>
                    <a:pt x="19505" y="10764"/>
                    <a:pt x="18787" y="10229"/>
                  </a:cubicBezTo>
                  <a:lnTo>
                    <a:pt x="18787" y="10229"/>
                  </a:lnTo>
                  <a:cubicBezTo>
                    <a:pt x="18925" y="10288"/>
                    <a:pt x="19079" y="10315"/>
                    <a:pt x="19235" y="10315"/>
                  </a:cubicBezTo>
                  <a:cubicBezTo>
                    <a:pt x="19594" y="10315"/>
                    <a:pt x="19965" y="10173"/>
                    <a:pt x="20183" y="9954"/>
                  </a:cubicBezTo>
                  <a:cubicBezTo>
                    <a:pt x="20497" y="9628"/>
                    <a:pt x="20536" y="9185"/>
                    <a:pt x="20406" y="8793"/>
                  </a:cubicBezTo>
                  <a:cubicBezTo>
                    <a:pt x="20262" y="8414"/>
                    <a:pt x="19975" y="8062"/>
                    <a:pt x="19687" y="7735"/>
                  </a:cubicBezTo>
                  <a:cubicBezTo>
                    <a:pt x="19479" y="7487"/>
                    <a:pt x="19205" y="7252"/>
                    <a:pt x="18839" y="7174"/>
                  </a:cubicBezTo>
                  <a:cubicBezTo>
                    <a:pt x="19623" y="6952"/>
                    <a:pt x="19779" y="6090"/>
                    <a:pt x="19335" y="5542"/>
                  </a:cubicBezTo>
                  <a:cubicBezTo>
                    <a:pt x="18892" y="4993"/>
                    <a:pt x="18056" y="4615"/>
                    <a:pt x="17285" y="4367"/>
                  </a:cubicBezTo>
                  <a:cubicBezTo>
                    <a:pt x="17403" y="3949"/>
                    <a:pt x="17221" y="3493"/>
                    <a:pt x="16815" y="3205"/>
                  </a:cubicBezTo>
                  <a:cubicBezTo>
                    <a:pt x="16513" y="2980"/>
                    <a:pt x="16115" y="2865"/>
                    <a:pt x="15710" y="2865"/>
                  </a:cubicBezTo>
                  <a:cubicBezTo>
                    <a:pt x="15573" y="2865"/>
                    <a:pt x="15436" y="2878"/>
                    <a:pt x="15301" y="2905"/>
                  </a:cubicBezTo>
                  <a:cubicBezTo>
                    <a:pt x="15797" y="2069"/>
                    <a:pt x="15510" y="986"/>
                    <a:pt x="14557" y="412"/>
                  </a:cubicBezTo>
                  <a:cubicBezTo>
                    <a:pt x="14110" y="138"/>
                    <a:pt x="13535" y="1"/>
                    <a:pt x="12963" y="1"/>
                  </a:cubicBezTo>
                  <a:close/>
                </a:path>
              </a:pathLst>
            </a:custGeom>
            <a:solidFill>
              <a:srgbClr val="86C63F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12" name="Google Shape;1099;p63">
              <a:extLst>
                <a:ext uri="{FF2B5EF4-FFF2-40B4-BE49-F238E27FC236}">
                  <a16:creationId xmlns:a16="http://schemas.microsoft.com/office/drawing/2014/main" id="{F82FD8B5-9B9D-1B16-FFBF-D1EA7172333D}"/>
                </a:ext>
              </a:extLst>
            </p:cNvPr>
            <p:cNvSpPr/>
            <p:nvPr/>
          </p:nvSpPr>
          <p:spPr>
            <a:xfrm>
              <a:off x="6162993" y="1163872"/>
              <a:ext cx="2522683" cy="1383410"/>
            </a:xfrm>
            <a:custGeom>
              <a:avLst/>
              <a:gdLst/>
              <a:ahLst/>
              <a:cxnLst/>
              <a:rect l="l" t="t" r="r" b="b"/>
              <a:pathLst>
                <a:path w="23146" h="12693" extrusionOk="0">
                  <a:moveTo>
                    <a:pt x="7299" y="1"/>
                  </a:moveTo>
                  <a:cubicBezTo>
                    <a:pt x="6951" y="1"/>
                    <a:pt x="6607" y="39"/>
                    <a:pt x="6293" y="174"/>
                  </a:cubicBezTo>
                  <a:cubicBezTo>
                    <a:pt x="5692" y="421"/>
                    <a:pt x="5274" y="1022"/>
                    <a:pt x="5248" y="1649"/>
                  </a:cubicBezTo>
                  <a:cubicBezTo>
                    <a:pt x="4932" y="1382"/>
                    <a:pt x="4512" y="1225"/>
                    <a:pt x="4101" y="1225"/>
                  </a:cubicBezTo>
                  <a:cubicBezTo>
                    <a:pt x="3848" y="1225"/>
                    <a:pt x="3599" y="1284"/>
                    <a:pt x="3381" y="1414"/>
                  </a:cubicBezTo>
                  <a:cubicBezTo>
                    <a:pt x="2794" y="1753"/>
                    <a:pt x="2585" y="2615"/>
                    <a:pt x="3015" y="3111"/>
                  </a:cubicBezTo>
                  <a:cubicBezTo>
                    <a:pt x="2892" y="3012"/>
                    <a:pt x="2727" y="2967"/>
                    <a:pt x="2554" y="2967"/>
                  </a:cubicBezTo>
                  <a:cubicBezTo>
                    <a:pt x="2273" y="2967"/>
                    <a:pt x="1972" y="3086"/>
                    <a:pt x="1802" y="3281"/>
                  </a:cubicBezTo>
                  <a:cubicBezTo>
                    <a:pt x="1527" y="3594"/>
                    <a:pt x="1567" y="4129"/>
                    <a:pt x="1880" y="4404"/>
                  </a:cubicBezTo>
                  <a:cubicBezTo>
                    <a:pt x="1766" y="4364"/>
                    <a:pt x="1648" y="4345"/>
                    <a:pt x="1531" y="4345"/>
                  </a:cubicBezTo>
                  <a:cubicBezTo>
                    <a:pt x="766" y="4345"/>
                    <a:pt x="0" y="5135"/>
                    <a:pt x="0" y="5904"/>
                  </a:cubicBezTo>
                  <a:cubicBezTo>
                    <a:pt x="0" y="6792"/>
                    <a:pt x="796" y="7549"/>
                    <a:pt x="1684" y="7746"/>
                  </a:cubicBezTo>
                  <a:cubicBezTo>
                    <a:pt x="1475" y="8242"/>
                    <a:pt x="1658" y="8855"/>
                    <a:pt x="1997" y="9273"/>
                  </a:cubicBezTo>
                  <a:cubicBezTo>
                    <a:pt x="2583" y="10002"/>
                    <a:pt x="3528" y="10421"/>
                    <a:pt x="4475" y="10421"/>
                  </a:cubicBezTo>
                  <a:cubicBezTo>
                    <a:pt x="4816" y="10421"/>
                    <a:pt x="5158" y="10366"/>
                    <a:pt x="5483" y="10252"/>
                  </a:cubicBezTo>
                  <a:cubicBezTo>
                    <a:pt x="5588" y="10944"/>
                    <a:pt x="6084" y="11440"/>
                    <a:pt x="6697" y="11805"/>
                  </a:cubicBezTo>
                  <a:cubicBezTo>
                    <a:pt x="7323" y="12158"/>
                    <a:pt x="8028" y="12341"/>
                    <a:pt x="8733" y="12498"/>
                  </a:cubicBezTo>
                  <a:cubicBezTo>
                    <a:pt x="9210" y="12599"/>
                    <a:pt x="9686" y="12692"/>
                    <a:pt x="10168" y="12692"/>
                  </a:cubicBezTo>
                  <a:cubicBezTo>
                    <a:pt x="10307" y="12692"/>
                    <a:pt x="10447" y="12684"/>
                    <a:pt x="10587" y="12667"/>
                  </a:cubicBezTo>
                  <a:cubicBezTo>
                    <a:pt x="11201" y="12602"/>
                    <a:pt x="11828" y="12289"/>
                    <a:pt x="12115" y="11767"/>
                  </a:cubicBezTo>
                  <a:cubicBezTo>
                    <a:pt x="12728" y="12263"/>
                    <a:pt x="13473" y="12576"/>
                    <a:pt x="14269" y="12589"/>
                  </a:cubicBezTo>
                  <a:cubicBezTo>
                    <a:pt x="14543" y="12589"/>
                    <a:pt x="14830" y="12562"/>
                    <a:pt x="15065" y="12432"/>
                  </a:cubicBezTo>
                  <a:cubicBezTo>
                    <a:pt x="15327" y="12289"/>
                    <a:pt x="15509" y="12054"/>
                    <a:pt x="15666" y="11819"/>
                  </a:cubicBezTo>
                  <a:cubicBezTo>
                    <a:pt x="15979" y="11361"/>
                    <a:pt x="16227" y="10879"/>
                    <a:pt x="16436" y="10369"/>
                  </a:cubicBezTo>
                  <a:cubicBezTo>
                    <a:pt x="17010" y="10644"/>
                    <a:pt x="17585" y="10891"/>
                    <a:pt x="18225" y="10944"/>
                  </a:cubicBezTo>
                  <a:cubicBezTo>
                    <a:pt x="18308" y="10952"/>
                    <a:pt x="18393" y="10957"/>
                    <a:pt x="18478" y="10957"/>
                  </a:cubicBezTo>
                  <a:cubicBezTo>
                    <a:pt x="19043" y="10957"/>
                    <a:pt x="19620" y="10764"/>
                    <a:pt x="19961" y="10343"/>
                  </a:cubicBezTo>
                  <a:cubicBezTo>
                    <a:pt x="20274" y="9939"/>
                    <a:pt x="20340" y="9391"/>
                    <a:pt x="20392" y="8881"/>
                  </a:cubicBezTo>
                  <a:cubicBezTo>
                    <a:pt x="20642" y="9053"/>
                    <a:pt x="20941" y="9133"/>
                    <a:pt x="21244" y="9133"/>
                  </a:cubicBezTo>
                  <a:cubicBezTo>
                    <a:pt x="21653" y="9133"/>
                    <a:pt x="22068" y="8987"/>
                    <a:pt x="22376" y="8724"/>
                  </a:cubicBezTo>
                  <a:cubicBezTo>
                    <a:pt x="22925" y="8254"/>
                    <a:pt x="23146" y="7497"/>
                    <a:pt x="23003" y="6806"/>
                  </a:cubicBezTo>
                  <a:cubicBezTo>
                    <a:pt x="22859" y="6113"/>
                    <a:pt x="21971" y="5513"/>
                    <a:pt x="21384" y="5095"/>
                  </a:cubicBezTo>
                  <a:cubicBezTo>
                    <a:pt x="21135" y="3424"/>
                    <a:pt x="19635" y="2002"/>
                    <a:pt x="17898" y="1779"/>
                  </a:cubicBezTo>
                  <a:cubicBezTo>
                    <a:pt x="17780" y="1762"/>
                    <a:pt x="17659" y="1754"/>
                    <a:pt x="17536" y="1754"/>
                  </a:cubicBezTo>
                  <a:cubicBezTo>
                    <a:pt x="16898" y="1754"/>
                    <a:pt x="16237" y="1991"/>
                    <a:pt x="16018" y="2550"/>
                  </a:cubicBezTo>
                  <a:cubicBezTo>
                    <a:pt x="15757" y="1596"/>
                    <a:pt x="15026" y="722"/>
                    <a:pt x="14047" y="409"/>
                  </a:cubicBezTo>
                  <a:cubicBezTo>
                    <a:pt x="13817" y="334"/>
                    <a:pt x="13574" y="298"/>
                    <a:pt x="13331" y="298"/>
                  </a:cubicBezTo>
                  <a:cubicBezTo>
                    <a:pt x="12551" y="298"/>
                    <a:pt x="11768" y="669"/>
                    <a:pt x="11410" y="1335"/>
                  </a:cubicBezTo>
                  <a:cubicBezTo>
                    <a:pt x="11370" y="1036"/>
                    <a:pt x="11031" y="801"/>
                    <a:pt x="10718" y="774"/>
                  </a:cubicBezTo>
                  <a:cubicBezTo>
                    <a:pt x="10700" y="773"/>
                    <a:pt x="10682" y="772"/>
                    <a:pt x="10664" y="772"/>
                  </a:cubicBezTo>
                  <a:cubicBezTo>
                    <a:pt x="10381" y="772"/>
                    <a:pt x="10099" y="961"/>
                    <a:pt x="10013" y="1231"/>
                  </a:cubicBezTo>
                  <a:cubicBezTo>
                    <a:pt x="9908" y="774"/>
                    <a:pt x="9347" y="500"/>
                    <a:pt x="8904" y="291"/>
                  </a:cubicBezTo>
                  <a:cubicBezTo>
                    <a:pt x="8460" y="69"/>
                    <a:pt x="7950" y="4"/>
                    <a:pt x="7467" y="4"/>
                  </a:cubicBezTo>
                  <a:cubicBezTo>
                    <a:pt x="7411" y="2"/>
                    <a:pt x="7355" y="1"/>
                    <a:pt x="7299" y="1"/>
                  </a:cubicBezTo>
                  <a:close/>
                </a:path>
              </a:pathLst>
            </a:custGeom>
            <a:solidFill>
              <a:srgbClr val="519F3A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6521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BBA876-B1FF-5337-ACFE-111A0375E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>
            <a:extLst>
              <a:ext uri="{FF2B5EF4-FFF2-40B4-BE49-F238E27FC236}">
                <a16:creationId xmlns:a16="http://schemas.microsoft.com/office/drawing/2014/main" id="{869C180F-6423-C763-8165-2F8980EB265D}"/>
              </a:ext>
            </a:extLst>
          </p:cNvPr>
          <p:cNvGrpSpPr/>
          <p:nvPr/>
        </p:nvGrpSpPr>
        <p:grpSpPr>
          <a:xfrm>
            <a:off x="4267202" y="551466"/>
            <a:ext cx="4505586" cy="1033516"/>
            <a:chOff x="4953000" y="571501"/>
            <a:chExt cx="6758378" cy="1550274"/>
          </a:xfrm>
        </p:grpSpPr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id="{8C665263-7989-F285-8E69-5F4CCF3C3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571501"/>
              <a:ext cx="1550274" cy="1550274"/>
            </a:xfrm>
            <a:prstGeom prst="rect">
              <a:avLst/>
            </a:prstGeom>
          </p:spPr>
        </p:pic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27B8B01D-FEAF-51E7-D0EE-25A87FCE9EF1}"/>
                </a:ext>
              </a:extLst>
            </p:cNvPr>
            <p:cNvSpPr/>
            <p:nvPr/>
          </p:nvSpPr>
          <p:spPr>
            <a:xfrm>
              <a:off x="6695101" y="905992"/>
              <a:ext cx="5016277" cy="86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>
                  <a:latin typeface="UTM Avo"/>
                  <a:ea typeface="+mn-ea"/>
                  <a:sym typeface="+mn-lt"/>
                </a:rPr>
                <a:t>“Ai </a:t>
              </a:r>
              <a:r>
                <a:rPr lang="en-US" sz="2400" b="1" dirty="0" err="1">
                  <a:latin typeface="UTM Avo"/>
                  <a:ea typeface="+mn-ea"/>
                  <a:sym typeface="+mn-lt"/>
                </a:rPr>
                <a:t>nhanh</a:t>
              </a:r>
              <a:r>
                <a:rPr lang="en-US" sz="2400" b="1" dirty="0">
                  <a:latin typeface="UTM Avo"/>
                  <a:ea typeface="+mn-ea"/>
                  <a:sym typeface="+mn-lt"/>
                </a:rPr>
                <a:t>, </a:t>
              </a:r>
              <a:r>
                <a:rPr lang="en-US" sz="2400" b="1" dirty="0" err="1">
                  <a:latin typeface="UTM Avo"/>
                  <a:ea typeface="+mn-ea"/>
                  <a:sym typeface="+mn-lt"/>
                </a:rPr>
                <a:t>ai</a:t>
              </a:r>
              <a:r>
                <a:rPr lang="en-US" sz="2400" b="1" dirty="0">
                  <a:latin typeface="UTM Avo"/>
                  <a:ea typeface="+mn-ea"/>
                  <a:sym typeface="+mn-lt"/>
                </a:rPr>
                <a:t> </a:t>
              </a:r>
              <a:r>
                <a:rPr lang="en-US" sz="2400" b="1" dirty="0" err="1">
                  <a:latin typeface="UTM Avo"/>
                  <a:ea typeface="+mn-ea"/>
                  <a:sym typeface="+mn-lt"/>
                </a:rPr>
                <a:t>đúng</a:t>
              </a:r>
              <a:r>
                <a:rPr lang="en-US" sz="2400" b="1" dirty="0">
                  <a:latin typeface="UTM Avo"/>
                  <a:ea typeface="+mn-ea"/>
                  <a:sym typeface="+mn-lt"/>
                </a:rPr>
                <a:t>”</a:t>
              </a:r>
            </a:p>
          </p:txBody>
        </p:sp>
      </p:grpSp>
      <p:sp>
        <p:nvSpPr>
          <p:cNvPr id="10" name="Rectangle 13">
            <a:extLst>
              <a:ext uri="{FF2B5EF4-FFF2-40B4-BE49-F238E27FC236}">
                <a16:creationId xmlns:a16="http://schemas.microsoft.com/office/drawing/2014/main" id="{4B1C4B92-1FF9-4045-BD31-FADDFBE003E7}"/>
              </a:ext>
            </a:extLst>
          </p:cNvPr>
          <p:cNvSpPr/>
          <p:nvPr/>
        </p:nvSpPr>
        <p:spPr>
          <a:xfrm>
            <a:off x="895028" y="1363937"/>
            <a:ext cx="10812817" cy="1414221"/>
          </a:xfrm>
          <a:prstGeom prst="rect">
            <a:avLst/>
          </a:prstGeom>
        </p:spPr>
        <p:txBody>
          <a:bodyPr wrap="square" lIns="60948" tIns="30474" rIns="60948" bIns="30474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err="1">
                <a:latin typeface="UTM Avo"/>
                <a:ea typeface="+mn-ea"/>
                <a:sym typeface="+mn-lt"/>
              </a:rPr>
              <a:t>Hãy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viết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chuỗi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thức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ăn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có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từ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ba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mắt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xích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trở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lên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dựa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trên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các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thực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vật</a:t>
            </a:r>
            <a:r>
              <a:rPr lang="en-US" sz="2400" dirty="0">
                <a:latin typeface="UTM Avo"/>
                <a:ea typeface="+mn-ea"/>
                <a:sym typeface="+mn-lt"/>
              </a:rPr>
              <a:t>,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động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vật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trong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hình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dưới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đây</a:t>
            </a:r>
            <a:r>
              <a:rPr lang="en-US" sz="2400" dirty="0">
                <a:latin typeface="UTM Avo"/>
                <a:ea typeface="+mn-ea"/>
                <a:sym typeface="+mn-lt"/>
              </a:rPr>
              <a:t>.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6238B22B-21E5-C1DF-4A8F-E0BAA2389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88" y="2836951"/>
            <a:ext cx="6244609" cy="4021049"/>
          </a:xfrm>
          <a:prstGeom prst="rect">
            <a:avLst/>
          </a:prstGeom>
        </p:spPr>
      </p:pic>
      <p:sp>
        <p:nvSpPr>
          <p:cNvPr id="12" name="Google Shape;1649;p73">
            <a:extLst>
              <a:ext uri="{FF2B5EF4-FFF2-40B4-BE49-F238E27FC236}">
                <a16:creationId xmlns:a16="http://schemas.microsoft.com/office/drawing/2014/main" id="{19E5F036-8FE3-6B61-B1FB-B12B2A0437AA}"/>
              </a:ext>
            </a:extLst>
          </p:cNvPr>
          <p:cNvSpPr/>
          <p:nvPr/>
        </p:nvSpPr>
        <p:spPr>
          <a:xfrm>
            <a:off x="10867040" y="835128"/>
            <a:ext cx="1052948" cy="373192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/>
              <a:ea typeface="+mn-ea"/>
              <a:sym typeface="+mn-lt"/>
            </a:endParaRPr>
          </a:p>
        </p:txBody>
      </p:sp>
      <p:grpSp>
        <p:nvGrpSpPr>
          <p:cNvPr id="13" name="Google Shape;1681;p73">
            <a:extLst>
              <a:ext uri="{FF2B5EF4-FFF2-40B4-BE49-F238E27FC236}">
                <a16:creationId xmlns:a16="http://schemas.microsoft.com/office/drawing/2014/main" id="{D25DB501-B9AA-96A3-2CCE-F1D75CD4CBDA}"/>
              </a:ext>
            </a:extLst>
          </p:cNvPr>
          <p:cNvGrpSpPr/>
          <p:nvPr/>
        </p:nvGrpSpPr>
        <p:grpSpPr>
          <a:xfrm>
            <a:off x="-818557" y="774460"/>
            <a:ext cx="3061916" cy="1322837"/>
            <a:chOff x="-243026" y="157313"/>
            <a:chExt cx="2296437" cy="99212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Google Shape;1682;p73">
              <a:extLst>
                <a:ext uri="{FF2B5EF4-FFF2-40B4-BE49-F238E27FC236}">
                  <a16:creationId xmlns:a16="http://schemas.microsoft.com/office/drawing/2014/main" id="{98B15808-9227-8038-7426-07D3869C8821}"/>
                </a:ext>
              </a:extLst>
            </p:cNvPr>
            <p:cNvSpPr/>
            <p:nvPr/>
          </p:nvSpPr>
          <p:spPr>
            <a:xfrm>
              <a:off x="-243026" y="791012"/>
              <a:ext cx="1011257" cy="358429"/>
            </a:xfrm>
            <a:custGeom>
              <a:avLst/>
              <a:gdLst/>
              <a:ahLst/>
              <a:cxnLst/>
              <a:rect l="l" t="t" r="r" b="b"/>
              <a:pathLst>
                <a:path w="15693" h="5562" extrusionOk="0">
                  <a:moveTo>
                    <a:pt x="13539" y="3786"/>
                  </a:moveTo>
                  <a:cubicBezTo>
                    <a:pt x="13618" y="3616"/>
                    <a:pt x="13656" y="3433"/>
                    <a:pt x="13656" y="3238"/>
                  </a:cubicBezTo>
                  <a:cubicBezTo>
                    <a:pt x="13656" y="2559"/>
                    <a:pt x="13134" y="2011"/>
                    <a:pt x="12469" y="2011"/>
                  </a:cubicBezTo>
                  <a:cubicBezTo>
                    <a:pt x="12338" y="2011"/>
                    <a:pt x="12208" y="2023"/>
                    <a:pt x="12090" y="2063"/>
                  </a:cubicBezTo>
                  <a:cubicBezTo>
                    <a:pt x="11816" y="888"/>
                    <a:pt x="10798" y="0"/>
                    <a:pt x="9557" y="0"/>
                  </a:cubicBezTo>
                  <a:cubicBezTo>
                    <a:pt x="8683" y="0"/>
                    <a:pt x="7912" y="444"/>
                    <a:pt x="7442" y="1123"/>
                  </a:cubicBezTo>
                  <a:cubicBezTo>
                    <a:pt x="7233" y="1044"/>
                    <a:pt x="7012" y="1005"/>
                    <a:pt x="6789" y="1005"/>
                  </a:cubicBezTo>
                  <a:cubicBezTo>
                    <a:pt x="6163" y="1005"/>
                    <a:pt x="5602" y="1332"/>
                    <a:pt x="5263" y="1828"/>
                  </a:cubicBezTo>
                  <a:cubicBezTo>
                    <a:pt x="4988" y="1645"/>
                    <a:pt x="4662" y="1553"/>
                    <a:pt x="4323" y="1553"/>
                  </a:cubicBezTo>
                  <a:cubicBezTo>
                    <a:pt x="3291" y="1553"/>
                    <a:pt x="2469" y="2402"/>
                    <a:pt x="2469" y="3459"/>
                  </a:cubicBezTo>
                  <a:cubicBezTo>
                    <a:pt x="2469" y="3564"/>
                    <a:pt x="2481" y="3655"/>
                    <a:pt x="2495" y="3746"/>
                  </a:cubicBezTo>
                  <a:cubicBezTo>
                    <a:pt x="954" y="3929"/>
                    <a:pt x="1" y="4204"/>
                    <a:pt x="1" y="4504"/>
                  </a:cubicBezTo>
                  <a:cubicBezTo>
                    <a:pt x="1" y="5092"/>
                    <a:pt x="3513" y="5561"/>
                    <a:pt x="7847" y="5561"/>
                  </a:cubicBezTo>
                  <a:cubicBezTo>
                    <a:pt x="12182" y="5561"/>
                    <a:pt x="15693" y="5092"/>
                    <a:pt x="15693" y="4504"/>
                  </a:cubicBezTo>
                  <a:cubicBezTo>
                    <a:pt x="15693" y="4230"/>
                    <a:pt x="14871" y="3981"/>
                    <a:pt x="13539" y="3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15" name="Google Shape;1683;p73">
              <a:extLst>
                <a:ext uri="{FF2B5EF4-FFF2-40B4-BE49-F238E27FC236}">
                  <a16:creationId xmlns:a16="http://schemas.microsoft.com/office/drawing/2014/main" id="{E9387DFB-0464-07D7-E268-0D009C676B04}"/>
                </a:ext>
              </a:extLst>
            </p:cNvPr>
            <p:cNvSpPr/>
            <p:nvPr/>
          </p:nvSpPr>
          <p:spPr>
            <a:xfrm>
              <a:off x="1263700" y="157313"/>
              <a:ext cx="789711" cy="279894"/>
            </a:xfrm>
            <a:custGeom>
              <a:avLst/>
              <a:gdLst/>
              <a:ahLst/>
              <a:cxnLst/>
              <a:rect l="l" t="t" r="r" b="b"/>
              <a:pathLst>
                <a:path w="15693" h="5562" extrusionOk="0">
                  <a:moveTo>
                    <a:pt x="13539" y="3786"/>
                  </a:moveTo>
                  <a:cubicBezTo>
                    <a:pt x="13618" y="3616"/>
                    <a:pt x="13656" y="3433"/>
                    <a:pt x="13656" y="3238"/>
                  </a:cubicBezTo>
                  <a:cubicBezTo>
                    <a:pt x="13656" y="2559"/>
                    <a:pt x="13134" y="2011"/>
                    <a:pt x="12469" y="2011"/>
                  </a:cubicBezTo>
                  <a:cubicBezTo>
                    <a:pt x="12338" y="2011"/>
                    <a:pt x="12208" y="2023"/>
                    <a:pt x="12090" y="2063"/>
                  </a:cubicBezTo>
                  <a:cubicBezTo>
                    <a:pt x="11816" y="888"/>
                    <a:pt x="10798" y="0"/>
                    <a:pt x="9557" y="0"/>
                  </a:cubicBezTo>
                  <a:cubicBezTo>
                    <a:pt x="8683" y="0"/>
                    <a:pt x="7912" y="444"/>
                    <a:pt x="7442" y="1123"/>
                  </a:cubicBezTo>
                  <a:cubicBezTo>
                    <a:pt x="7233" y="1044"/>
                    <a:pt x="7012" y="1005"/>
                    <a:pt x="6789" y="1005"/>
                  </a:cubicBezTo>
                  <a:cubicBezTo>
                    <a:pt x="6163" y="1005"/>
                    <a:pt x="5602" y="1332"/>
                    <a:pt x="5263" y="1828"/>
                  </a:cubicBezTo>
                  <a:cubicBezTo>
                    <a:pt x="4988" y="1645"/>
                    <a:pt x="4662" y="1553"/>
                    <a:pt x="4323" y="1553"/>
                  </a:cubicBezTo>
                  <a:cubicBezTo>
                    <a:pt x="3291" y="1553"/>
                    <a:pt x="2469" y="2402"/>
                    <a:pt x="2469" y="3459"/>
                  </a:cubicBezTo>
                  <a:cubicBezTo>
                    <a:pt x="2469" y="3564"/>
                    <a:pt x="2481" y="3655"/>
                    <a:pt x="2495" y="3746"/>
                  </a:cubicBezTo>
                  <a:cubicBezTo>
                    <a:pt x="954" y="3929"/>
                    <a:pt x="1" y="4204"/>
                    <a:pt x="1" y="4504"/>
                  </a:cubicBezTo>
                  <a:cubicBezTo>
                    <a:pt x="1" y="5092"/>
                    <a:pt x="3513" y="5561"/>
                    <a:pt x="7847" y="5561"/>
                  </a:cubicBezTo>
                  <a:cubicBezTo>
                    <a:pt x="12182" y="5561"/>
                    <a:pt x="15693" y="5092"/>
                    <a:pt x="15693" y="4504"/>
                  </a:cubicBezTo>
                  <a:cubicBezTo>
                    <a:pt x="15693" y="4230"/>
                    <a:pt x="14871" y="3981"/>
                    <a:pt x="13539" y="3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5318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8B82CF-5091-7546-31AA-AD7734E12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2E9FE1E-4864-A89C-AA84-E5885A546213}"/>
              </a:ext>
            </a:extLst>
          </p:cNvPr>
          <p:cNvGrpSpPr/>
          <p:nvPr/>
        </p:nvGrpSpPr>
        <p:grpSpPr>
          <a:xfrm>
            <a:off x="4613102" y="902425"/>
            <a:ext cx="3812967" cy="782423"/>
            <a:chOff x="7801186" y="345054"/>
            <a:chExt cx="5719450" cy="1173635"/>
          </a:xfrm>
        </p:grpSpPr>
        <p:grpSp>
          <p:nvGrpSpPr>
            <p:cNvPr id="7" name="Google Shape;1467;p52">
              <a:extLst>
                <a:ext uri="{FF2B5EF4-FFF2-40B4-BE49-F238E27FC236}">
                  <a16:creationId xmlns:a16="http://schemas.microsoft.com/office/drawing/2014/main" id="{E357F069-A4A2-48EF-A989-8937FDE1EE40}"/>
                </a:ext>
              </a:extLst>
            </p:cNvPr>
            <p:cNvGrpSpPr/>
            <p:nvPr/>
          </p:nvGrpSpPr>
          <p:grpSpPr>
            <a:xfrm>
              <a:off x="7801186" y="345054"/>
              <a:ext cx="1190261" cy="1173635"/>
              <a:chOff x="4478800" y="4423725"/>
              <a:chExt cx="375300" cy="463975"/>
            </a:xfrm>
          </p:grpSpPr>
          <p:sp>
            <p:nvSpPr>
              <p:cNvPr id="9" name="Google Shape;1468;p52">
                <a:extLst>
                  <a:ext uri="{FF2B5EF4-FFF2-40B4-BE49-F238E27FC236}">
                    <a16:creationId xmlns:a16="http://schemas.microsoft.com/office/drawing/2014/main" id="{79260F10-A0EA-224D-EA3D-2D617D89132C}"/>
                  </a:ext>
                </a:extLst>
              </p:cNvPr>
              <p:cNvSpPr/>
              <p:nvPr/>
            </p:nvSpPr>
            <p:spPr>
              <a:xfrm>
                <a:off x="4813275" y="4548400"/>
                <a:ext cx="4082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613" extrusionOk="0">
                    <a:moveTo>
                      <a:pt x="1412" y="0"/>
                    </a:moveTo>
                    <a:cubicBezTo>
                      <a:pt x="1380" y="0"/>
                      <a:pt x="1348" y="10"/>
                      <a:pt x="1318" y="34"/>
                    </a:cubicBezTo>
                    <a:cubicBezTo>
                      <a:pt x="1053" y="253"/>
                      <a:pt x="718" y="369"/>
                      <a:pt x="381" y="369"/>
                    </a:cubicBezTo>
                    <a:cubicBezTo>
                      <a:pt x="303" y="369"/>
                      <a:pt x="226" y="363"/>
                      <a:pt x="149" y="351"/>
                    </a:cubicBezTo>
                    <a:cubicBezTo>
                      <a:pt x="143" y="350"/>
                      <a:pt x="138" y="349"/>
                      <a:pt x="133" y="349"/>
                    </a:cubicBezTo>
                    <a:cubicBezTo>
                      <a:pt x="22" y="349"/>
                      <a:pt x="1" y="543"/>
                      <a:pt x="120" y="571"/>
                    </a:cubicBezTo>
                    <a:cubicBezTo>
                      <a:pt x="240" y="599"/>
                      <a:pt x="361" y="613"/>
                      <a:pt x="483" y="613"/>
                    </a:cubicBezTo>
                    <a:cubicBezTo>
                      <a:pt x="858" y="613"/>
                      <a:pt x="1229" y="482"/>
                      <a:pt x="1519" y="236"/>
                    </a:cubicBezTo>
                    <a:cubicBezTo>
                      <a:pt x="1632" y="145"/>
                      <a:pt x="1530" y="0"/>
                      <a:pt x="1412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508">
                  <a:buClrTx/>
                  <a:defRPr/>
                </a:pPr>
                <a:endParaRPr sz="2400">
                  <a:solidFill>
                    <a:schemeClr val="tx1"/>
                  </a:solidFill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10" name="Google Shape;1469;p52">
                <a:extLst>
                  <a:ext uri="{FF2B5EF4-FFF2-40B4-BE49-F238E27FC236}">
                    <a16:creationId xmlns:a16="http://schemas.microsoft.com/office/drawing/2014/main" id="{18CD6F79-C5C6-8D89-530D-09717F434DAA}"/>
                  </a:ext>
                </a:extLst>
              </p:cNvPr>
              <p:cNvSpPr/>
              <p:nvPr/>
            </p:nvSpPr>
            <p:spPr>
              <a:xfrm>
                <a:off x="4804525" y="4619675"/>
                <a:ext cx="379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414" extrusionOk="0">
                    <a:moveTo>
                      <a:pt x="144" y="0"/>
                    </a:moveTo>
                    <a:cubicBezTo>
                      <a:pt x="29" y="0"/>
                      <a:pt x="1" y="173"/>
                      <a:pt x="116" y="201"/>
                    </a:cubicBezTo>
                    <a:cubicBezTo>
                      <a:pt x="518" y="297"/>
                      <a:pt x="920" y="355"/>
                      <a:pt x="1323" y="412"/>
                    </a:cubicBezTo>
                    <a:cubicBezTo>
                      <a:pt x="1328" y="413"/>
                      <a:pt x="1334" y="413"/>
                      <a:pt x="1339" y="413"/>
                    </a:cubicBezTo>
                    <a:cubicBezTo>
                      <a:pt x="1488" y="413"/>
                      <a:pt x="1518" y="162"/>
                      <a:pt x="1361" y="134"/>
                    </a:cubicBezTo>
                    <a:cubicBezTo>
                      <a:pt x="959" y="77"/>
                      <a:pt x="556" y="19"/>
                      <a:pt x="144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508">
                  <a:buClrTx/>
                  <a:defRPr/>
                </a:pPr>
                <a:endParaRPr sz="2400">
                  <a:solidFill>
                    <a:schemeClr val="tx1"/>
                  </a:solidFill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11" name="Google Shape;1470;p52">
                <a:extLst>
                  <a:ext uri="{FF2B5EF4-FFF2-40B4-BE49-F238E27FC236}">
                    <a16:creationId xmlns:a16="http://schemas.microsoft.com/office/drawing/2014/main" id="{E05BCB76-8659-050C-00A7-FCF6FD588FA9}"/>
                  </a:ext>
                </a:extLst>
              </p:cNvPr>
              <p:cNvSpPr/>
              <p:nvPr/>
            </p:nvSpPr>
            <p:spPr>
              <a:xfrm>
                <a:off x="4789375" y="4487325"/>
                <a:ext cx="283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09" extrusionOk="0">
                    <a:moveTo>
                      <a:pt x="916" y="0"/>
                    </a:moveTo>
                    <a:cubicBezTo>
                      <a:pt x="886" y="0"/>
                      <a:pt x="855" y="10"/>
                      <a:pt x="827" y="35"/>
                    </a:cubicBezTo>
                    <a:cubicBezTo>
                      <a:pt x="578" y="264"/>
                      <a:pt x="329" y="494"/>
                      <a:pt x="70" y="734"/>
                    </a:cubicBezTo>
                    <a:cubicBezTo>
                      <a:pt x="0" y="796"/>
                      <a:pt x="62" y="908"/>
                      <a:pt x="134" y="908"/>
                    </a:cubicBezTo>
                    <a:cubicBezTo>
                      <a:pt x="151" y="908"/>
                      <a:pt x="169" y="902"/>
                      <a:pt x="185" y="887"/>
                    </a:cubicBezTo>
                    <a:cubicBezTo>
                      <a:pt x="472" y="676"/>
                      <a:pt x="750" y="456"/>
                      <a:pt x="1028" y="236"/>
                    </a:cubicBezTo>
                    <a:cubicBezTo>
                      <a:pt x="1134" y="145"/>
                      <a:pt x="1031" y="0"/>
                      <a:pt x="91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508">
                  <a:buClrTx/>
                  <a:defRPr/>
                </a:pPr>
                <a:endParaRPr sz="2400">
                  <a:solidFill>
                    <a:schemeClr val="tx1"/>
                  </a:solidFill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12" name="Google Shape;1471;p52">
                <a:extLst>
                  <a:ext uri="{FF2B5EF4-FFF2-40B4-BE49-F238E27FC236}">
                    <a16:creationId xmlns:a16="http://schemas.microsoft.com/office/drawing/2014/main" id="{FBE8B832-E6AC-EFEB-B0C5-A2F17FB45F86}"/>
                  </a:ext>
                </a:extLst>
              </p:cNvPr>
              <p:cNvSpPr/>
              <p:nvPr/>
            </p:nvSpPr>
            <p:spPr>
              <a:xfrm>
                <a:off x="4762275" y="4690275"/>
                <a:ext cx="22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84" extrusionOk="0">
                    <a:moveTo>
                      <a:pt x="119" y="0"/>
                    </a:moveTo>
                    <a:cubicBezTo>
                      <a:pt x="37" y="0"/>
                      <a:pt x="0" y="111"/>
                      <a:pt x="71" y="156"/>
                    </a:cubicBezTo>
                    <a:cubicBezTo>
                      <a:pt x="273" y="271"/>
                      <a:pt x="483" y="376"/>
                      <a:pt x="685" y="472"/>
                    </a:cubicBezTo>
                    <a:cubicBezTo>
                      <a:pt x="704" y="480"/>
                      <a:pt x="722" y="484"/>
                      <a:pt x="739" y="484"/>
                    </a:cubicBezTo>
                    <a:cubicBezTo>
                      <a:pt x="858" y="484"/>
                      <a:pt x="915" y="300"/>
                      <a:pt x="780" y="242"/>
                    </a:cubicBezTo>
                    <a:cubicBezTo>
                      <a:pt x="570" y="156"/>
                      <a:pt x="359" y="69"/>
                      <a:pt x="139" y="2"/>
                    </a:cubicBezTo>
                    <a:cubicBezTo>
                      <a:pt x="132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508">
                  <a:buClrTx/>
                  <a:defRPr/>
                </a:pPr>
                <a:endParaRPr sz="2400">
                  <a:solidFill>
                    <a:schemeClr val="tx1"/>
                  </a:solidFill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13" name="Google Shape;1472;p52">
                <a:extLst>
                  <a:ext uri="{FF2B5EF4-FFF2-40B4-BE49-F238E27FC236}">
                    <a16:creationId xmlns:a16="http://schemas.microsoft.com/office/drawing/2014/main" id="{62655103-A1F8-D21D-D8D8-906D80E1FA65}"/>
                  </a:ext>
                </a:extLst>
              </p:cNvPr>
              <p:cNvSpPr/>
              <p:nvPr/>
            </p:nvSpPr>
            <p:spPr>
              <a:xfrm>
                <a:off x="4550900" y="4491750"/>
                <a:ext cx="232825" cy="395950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15838" extrusionOk="0">
                    <a:moveTo>
                      <a:pt x="4924" y="432"/>
                    </a:moveTo>
                    <a:cubicBezTo>
                      <a:pt x="5992" y="432"/>
                      <a:pt x="7083" y="811"/>
                      <a:pt x="7837" y="1592"/>
                    </a:cubicBezTo>
                    <a:cubicBezTo>
                      <a:pt x="8756" y="2550"/>
                      <a:pt x="8910" y="4111"/>
                      <a:pt x="8699" y="5376"/>
                    </a:cubicBezTo>
                    <a:cubicBezTo>
                      <a:pt x="8498" y="6573"/>
                      <a:pt x="7281" y="7100"/>
                      <a:pt x="6764" y="8173"/>
                    </a:cubicBezTo>
                    <a:cubicBezTo>
                      <a:pt x="6409" y="8901"/>
                      <a:pt x="6285" y="9725"/>
                      <a:pt x="6428" y="10530"/>
                    </a:cubicBezTo>
                    <a:cubicBezTo>
                      <a:pt x="6093" y="10741"/>
                      <a:pt x="5729" y="10894"/>
                      <a:pt x="5355" y="11009"/>
                    </a:cubicBezTo>
                    <a:lnTo>
                      <a:pt x="5078" y="11028"/>
                    </a:lnTo>
                    <a:lnTo>
                      <a:pt x="5078" y="11066"/>
                    </a:lnTo>
                    <a:cubicBezTo>
                      <a:pt x="4769" y="11138"/>
                      <a:pt x="4450" y="11172"/>
                      <a:pt x="4131" y="11172"/>
                    </a:cubicBezTo>
                    <a:cubicBezTo>
                      <a:pt x="3934" y="11172"/>
                      <a:pt x="3738" y="11159"/>
                      <a:pt x="3545" y="11134"/>
                    </a:cubicBezTo>
                    <a:lnTo>
                      <a:pt x="3286" y="11086"/>
                    </a:lnTo>
                    <a:cubicBezTo>
                      <a:pt x="2970" y="11028"/>
                      <a:pt x="2663" y="10942"/>
                      <a:pt x="2357" y="10827"/>
                    </a:cubicBezTo>
                    <a:cubicBezTo>
                      <a:pt x="2491" y="9955"/>
                      <a:pt x="2587" y="9064"/>
                      <a:pt x="2251" y="8221"/>
                    </a:cubicBezTo>
                    <a:cubicBezTo>
                      <a:pt x="1878" y="7292"/>
                      <a:pt x="1083" y="6583"/>
                      <a:pt x="786" y="5615"/>
                    </a:cubicBezTo>
                    <a:cubicBezTo>
                      <a:pt x="0" y="3029"/>
                      <a:pt x="2060" y="605"/>
                      <a:pt x="4627" y="442"/>
                    </a:cubicBezTo>
                    <a:cubicBezTo>
                      <a:pt x="4726" y="435"/>
                      <a:pt x="4825" y="432"/>
                      <a:pt x="4924" y="432"/>
                    </a:cubicBezTo>
                    <a:close/>
                    <a:moveTo>
                      <a:pt x="2041" y="10798"/>
                    </a:moveTo>
                    <a:cubicBezTo>
                      <a:pt x="2041" y="10875"/>
                      <a:pt x="2031" y="10942"/>
                      <a:pt x="2021" y="11009"/>
                    </a:cubicBezTo>
                    <a:cubicBezTo>
                      <a:pt x="2015" y="11105"/>
                      <a:pt x="2101" y="11162"/>
                      <a:pt x="2182" y="11162"/>
                    </a:cubicBezTo>
                    <a:cubicBezTo>
                      <a:pt x="2214" y="11162"/>
                      <a:pt x="2246" y="11153"/>
                      <a:pt x="2271" y="11134"/>
                    </a:cubicBezTo>
                    <a:cubicBezTo>
                      <a:pt x="2884" y="11453"/>
                      <a:pt x="3546" y="11605"/>
                      <a:pt x="4208" y="11605"/>
                    </a:cubicBezTo>
                    <a:cubicBezTo>
                      <a:pt x="5054" y="11605"/>
                      <a:pt x="5901" y="11356"/>
                      <a:pt x="6649" y="10894"/>
                    </a:cubicBezTo>
                    <a:lnTo>
                      <a:pt x="6649" y="10894"/>
                    </a:lnTo>
                    <a:cubicBezTo>
                      <a:pt x="7386" y="11517"/>
                      <a:pt x="6486" y="12283"/>
                      <a:pt x="5873" y="12446"/>
                    </a:cubicBezTo>
                    <a:cubicBezTo>
                      <a:pt x="5346" y="12571"/>
                      <a:pt x="4800" y="12628"/>
                      <a:pt x="4254" y="12638"/>
                    </a:cubicBezTo>
                    <a:cubicBezTo>
                      <a:pt x="4101" y="12651"/>
                      <a:pt x="3948" y="12658"/>
                      <a:pt x="3796" y="12658"/>
                    </a:cubicBezTo>
                    <a:cubicBezTo>
                      <a:pt x="3518" y="12658"/>
                      <a:pt x="3242" y="12636"/>
                      <a:pt x="2970" y="12599"/>
                    </a:cubicBezTo>
                    <a:cubicBezTo>
                      <a:pt x="2194" y="12456"/>
                      <a:pt x="1140" y="11478"/>
                      <a:pt x="2041" y="10798"/>
                    </a:cubicBezTo>
                    <a:close/>
                    <a:moveTo>
                      <a:pt x="6745" y="12475"/>
                    </a:moveTo>
                    <a:lnTo>
                      <a:pt x="6745" y="12475"/>
                    </a:lnTo>
                    <a:cubicBezTo>
                      <a:pt x="7204" y="13921"/>
                      <a:pt x="5461" y="14276"/>
                      <a:pt x="4369" y="14305"/>
                    </a:cubicBezTo>
                    <a:lnTo>
                      <a:pt x="4359" y="14305"/>
                    </a:lnTo>
                    <a:cubicBezTo>
                      <a:pt x="4251" y="14311"/>
                      <a:pt x="4143" y="14314"/>
                      <a:pt x="4035" y="14314"/>
                    </a:cubicBezTo>
                    <a:cubicBezTo>
                      <a:pt x="3624" y="14314"/>
                      <a:pt x="3211" y="14269"/>
                      <a:pt x="2817" y="14170"/>
                    </a:cubicBezTo>
                    <a:cubicBezTo>
                      <a:pt x="2136" y="13979"/>
                      <a:pt x="1265" y="13299"/>
                      <a:pt x="1830" y="12504"/>
                    </a:cubicBezTo>
                    <a:lnTo>
                      <a:pt x="1830" y="12504"/>
                    </a:lnTo>
                    <a:cubicBezTo>
                      <a:pt x="2328" y="12935"/>
                      <a:pt x="3104" y="13030"/>
                      <a:pt x="3756" y="13030"/>
                    </a:cubicBezTo>
                    <a:cubicBezTo>
                      <a:pt x="3833" y="13030"/>
                      <a:pt x="3914" y="13031"/>
                      <a:pt x="3998" y="13031"/>
                    </a:cubicBezTo>
                    <a:cubicBezTo>
                      <a:pt x="4857" y="13031"/>
                      <a:pt x="6047" y="13007"/>
                      <a:pt x="6745" y="12475"/>
                    </a:cubicBezTo>
                    <a:close/>
                    <a:moveTo>
                      <a:pt x="6237" y="14257"/>
                    </a:moveTo>
                    <a:cubicBezTo>
                      <a:pt x="5728" y="15019"/>
                      <a:pt x="4928" y="15450"/>
                      <a:pt x="4148" y="15450"/>
                    </a:cubicBezTo>
                    <a:cubicBezTo>
                      <a:pt x="3458" y="15450"/>
                      <a:pt x="2783" y="15113"/>
                      <a:pt x="2338" y="14372"/>
                    </a:cubicBezTo>
                    <a:lnTo>
                      <a:pt x="2338" y="14372"/>
                    </a:lnTo>
                    <a:cubicBezTo>
                      <a:pt x="2807" y="14573"/>
                      <a:pt x="3363" y="14640"/>
                      <a:pt x="3842" y="14659"/>
                    </a:cubicBezTo>
                    <a:cubicBezTo>
                      <a:pt x="3914" y="14662"/>
                      <a:pt x="3985" y="14663"/>
                      <a:pt x="4057" y="14663"/>
                    </a:cubicBezTo>
                    <a:cubicBezTo>
                      <a:pt x="4799" y="14663"/>
                      <a:pt x="5538" y="14527"/>
                      <a:pt x="6237" y="14257"/>
                    </a:cubicBezTo>
                    <a:close/>
                    <a:moveTo>
                      <a:pt x="4950" y="1"/>
                    </a:moveTo>
                    <a:cubicBezTo>
                      <a:pt x="4846" y="1"/>
                      <a:pt x="4742" y="4"/>
                      <a:pt x="4637" y="11"/>
                    </a:cubicBezTo>
                    <a:cubicBezTo>
                      <a:pt x="2501" y="135"/>
                      <a:pt x="613" y="1620"/>
                      <a:pt x="259" y="3776"/>
                    </a:cubicBezTo>
                    <a:cubicBezTo>
                      <a:pt x="86" y="4811"/>
                      <a:pt x="307" y="5864"/>
                      <a:pt x="862" y="6746"/>
                    </a:cubicBezTo>
                    <a:cubicBezTo>
                      <a:pt x="1226" y="7359"/>
                      <a:pt x="1705" y="7905"/>
                      <a:pt x="1935" y="8585"/>
                    </a:cubicBezTo>
                    <a:cubicBezTo>
                      <a:pt x="2146" y="9217"/>
                      <a:pt x="2136" y="9879"/>
                      <a:pt x="2079" y="10530"/>
                    </a:cubicBezTo>
                    <a:cubicBezTo>
                      <a:pt x="1447" y="10712"/>
                      <a:pt x="1198" y="11392"/>
                      <a:pt x="1456" y="11986"/>
                    </a:cubicBezTo>
                    <a:cubicBezTo>
                      <a:pt x="1504" y="12111"/>
                      <a:pt x="1581" y="12216"/>
                      <a:pt x="1657" y="12321"/>
                    </a:cubicBezTo>
                    <a:cubicBezTo>
                      <a:pt x="1303" y="12714"/>
                      <a:pt x="1255" y="13289"/>
                      <a:pt x="1552" y="13730"/>
                    </a:cubicBezTo>
                    <a:cubicBezTo>
                      <a:pt x="1686" y="13941"/>
                      <a:pt x="1859" y="14113"/>
                      <a:pt x="2069" y="14228"/>
                    </a:cubicBezTo>
                    <a:cubicBezTo>
                      <a:pt x="2290" y="15196"/>
                      <a:pt x="3229" y="15837"/>
                      <a:pt x="4206" y="15837"/>
                    </a:cubicBezTo>
                    <a:cubicBezTo>
                      <a:pt x="4213" y="15838"/>
                      <a:pt x="4219" y="15838"/>
                      <a:pt x="4226" y="15838"/>
                    </a:cubicBezTo>
                    <a:cubicBezTo>
                      <a:pt x="5338" y="15838"/>
                      <a:pt x="6278" y="15065"/>
                      <a:pt x="6735" y="14094"/>
                    </a:cubicBezTo>
                    <a:cubicBezTo>
                      <a:pt x="6745" y="14056"/>
                      <a:pt x="6754" y="14008"/>
                      <a:pt x="6745" y="13969"/>
                    </a:cubicBezTo>
                    <a:cubicBezTo>
                      <a:pt x="7281" y="13586"/>
                      <a:pt x="7521" y="13021"/>
                      <a:pt x="7032" y="12216"/>
                    </a:cubicBezTo>
                    <a:cubicBezTo>
                      <a:pt x="7415" y="11728"/>
                      <a:pt x="7415" y="11009"/>
                      <a:pt x="6907" y="10616"/>
                    </a:cubicBezTo>
                    <a:cubicBezTo>
                      <a:pt x="6888" y="10597"/>
                      <a:pt x="6860" y="10587"/>
                      <a:pt x="6831" y="10578"/>
                    </a:cubicBezTo>
                    <a:cubicBezTo>
                      <a:pt x="6831" y="10568"/>
                      <a:pt x="6831" y="10559"/>
                      <a:pt x="6831" y="10549"/>
                    </a:cubicBezTo>
                    <a:cubicBezTo>
                      <a:pt x="6764" y="9744"/>
                      <a:pt x="6831" y="8959"/>
                      <a:pt x="7195" y="8259"/>
                    </a:cubicBezTo>
                    <a:cubicBezTo>
                      <a:pt x="7568" y="7560"/>
                      <a:pt x="8201" y="7206"/>
                      <a:pt x="8670" y="6602"/>
                    </a:cubicBezTo>
                    <a:cubicBezTo>
                      <a:pt x="9312" y="5778"/>
                      <a:pt x="9264" y="4542"/>
                      <a:pt x="9149" y="3556"/>
                    </a:cubicBezTo>
                    <a:cubicBezTo>
                      <a:pt x="8884" y="1374"/>
                      <a:pt x="7054" y="1"/>
                      <a:pt x="495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508">
                  <a:buClrTx/>
                  <a:defRPr/>
                </a:pPr>
                <a:endParaRPr sz="2400">
                  <a:solidFill>
                    <a:schemeClr val="tx1"/>
                  </a:solidFill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14" name="Google Shape;1473;p52">
                <a:extLst>
                  <a:ext uri="{FF2B5EF4-FFF2-40B4-BE49-F238E27FC236}">
                    <a16:creationId xmlns:a16="http://schemas.microsoft.com/office/drawing/2014/main" id="{4DBB8875-7464-9FC2-6ACC-15B13ABC55C9}"/>
                  </a:ext>
                </a:extLst>
              </p:cNvPr>
              <p:cNvSpPr/>
              <p:nvPr/>
            </p:nvSpPr>
            <p:spPr>
              <a:xfrm>
                <a:off x="4550650" y="4502550"/>
                <a:ext cx="2230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0654" extrusionOk="0">
                    <a:moveTo>
                      <a:pt x="4926" y="0"/>
                    </a:moveTo>
                    <a:cubicBezTo>
                      <a:pt x="4827" y="0"/>
                      <a:pt x="4727" y="3"/>
                      <a:pt x="4628" y="10"/>
                    </a:cubicBezTo>
                    <a:cubicBezTo>
                      <a:pt x="2060" y="173"/>
                      <a:pt x="0" y="2597"/>
                      <a:pt x="786" y="5174"/>
                    </a:cubicBezTo>
                    <a:cubicBezTo>
                      <a:pt x="1083" y="6151"/>
                      <a:pt x="1869" y="6850"/>
                      <a:pt x="2242" y="7789"/>
                    </a:cubicBezTo>
                    <a:cubicBezTo>
                      <a:pt x="2597" y="8632"/>
                      <a:pt x="2491" y="9514"/>
                      <a:pt x="2357" y="10395"/>
                    </a:cubicBezTo>
                    <a:cubicBezTo>
                      <a:pt x="2654" y="10510"/>
                      <a:pt x="2970" y="10596"/>
                      <a:pt x="3287" y="10654"/>
                    </a:cubicBezTo>
                    <a:cubicBezTo>
                      <a:pt x="3210" y="8718"/>
                      <a:pt x="2894" y="6783"/>
                      <a:pt x="2348" y="4915"/>
                    </a:cubicBezTo>
                    <a:cubicBezTo>
                      <a:pt x="2233" y="4992"/>
                      <a:pt x="2099" y="5068"/>
                      <a:pt x="1993" y="5145"/>
                    </a:cubicBezTo>
                    <a:cubicBezTo>
                      <a:pt x="1974" y="5156"/>
                      <a:pt x="1955" y="5161"/>
                      <a:pt x="1937" y="5161"/>
                    </a:cubicBezTo>
                    <a:cubicBezTo>
                      <a:pt x="1843" y="5161"/>
                      <a:pt x="1769" y="5035"/>
                      <a:pt x="1849" y="4963"/>
                    </a:cubicBezTo>
                    <a:cubicBezTo>
                      <a:pt x="1984" y="4848"/>
                      <a:pt x="2118" y="4752"/>
                      <a:pt x="2261" y="4656"/>
                    </a:cubicBezTo>
                    <a:cubicBezTo>
                      <a:pt x="2194" y="4446"/>
                      <a:pt x="2137" y="4244"/>
                      <a:pt x="2060" y="4014"/>
                    </a:cubicBezTo>
                    <a:cubicBezTo>
                      <a:pt x="2014" y="3882"/>
                      <a:pt x="2116" y="3802"/>
                      <a:pt x="2224" y="3802"/>
                    </a:cubicBezTo>
                    <a:cubicBezTo>
                      <a:pt x="2296" y="3802"/>
                      <a:pt x="2371" y="3838"/>
                      <a:pt x="2405" y="3919"/>
                    </a:cubicBezTo>
                    <a:cubicBezTo>
                      <a:pt x="2472" y="4091"/>
                      <a:pt x="2539" y="4273"/>
                      <a:pt x="2606" y="4446"/>
                    </a:cubicBezTo>
                    <a:cubicBezTo>
                      <a:pt x="3057" y="4206"/>
                      <a:pt x="3536" y="4053"/>
                      <a:pt x="4043" y="3986"/>
                    </a:cubicBezTo>
                    <a:cubicBezTo>
                      <a:pt x="4355" y="3941"/>
                      <a:pt x="4670" y="3919"/>
                      <a:pt x="4986" y="3919"/>
                    </a:cubicBezTo>
                    <a:cubicBezTo>
                      <a:pt x="5350" y="3919"/>
                      <a:pt x="5715" y="3948"/>
                      <a:pt x="6074" y="4005"/>
                    </a:cubicBezTo>
                    <a:cubicBezTo>
                      <a:pt x="6237" y="3622"/>
                      <a:pt x="6419" y="3258"/>
                      <a:pt x="6611" y="2894"/>
                    </a:cubicBezTo>
                    <a:cubicBezTo>
                      <a:pt x="6650" y="2828"/>
                      <a:pt x="6706" y="2800"/>
                      <a:pt x="6763" y="2800"/>
                    </a:cubicBezTo>
                    <a:cubicBezTo>
                      <a:pt x="6887" y="2800"/>
                      <a:pt x="7009" y="2934"/>
                      <a:pt x="6937" y="3085"/>
                    </a:cubicBezTo>
                    <a:cubicBezTo>
                      <a:pt x="6774" y="3430"/>
                      <a:pt x="6630" y="3775"/>
                      <a:pt x="6496" y="4120"/>
                    </a:cubicBezTo>
                    <a:cubicBezTo>
                      <a:pt x="6688" y="4187"/>
                      <a:pt x="6860" y="4302"/>
                      <a:pt x="7004" y="4465"/>
                    </a:cubicBezTo>
                    <a:cubicBezTo>
                      <a:pt x="6893" y="4324"/>
                      <a:pt x="6999" y="4144"/>
                      <a:pt x="7137" y="4144"/>
                    </a:cubicBezTo>
                    <a:cubicBezTo>
                      <a:pt x="7177" y="4144"/>
                      <a:pt x="7221" y="4159"/>
                      <a:pt x="7262" y="4197"/>
                    </a:cubicBezTo>
                    <a:lnTo>
                      <a:pt x="7320" y="4254"/>
                    </a:lnTo>
                    <a:cubicBezTo>
                      <a:pt x="7368" y="4302"/>
                      <a:pt x="7387" y="4379"/>
                      <a:pt x="7368" y="4436"/>
                    </a:cubicBezTo>
                    <a:cubicBezTo>
                      <a:pt x="7358" y="4465"/>
                      <a:pt x="7349" y="4493"/>
                      <a:pt x="7339" y="4532"/>
                    </a:cubicBezTo>
                    <a:cubicBezTo>
                      <a:pt x="7310" y="4608"/>
                      <a:pt x="7234" y="4666"/>
                      <a:pt x="7147" y="4676"/>
                    </a:cubicBezTo>
                    <a:cubicBezTo>
                      <a:pt x="6870" y="4666"/>
                      <a:pt x="6592" y="4628"/>
                      <a:pt x="6323" y="4561"/>
                    </a:cubicBezTo>
                    <a:cubicBezTo>
                      <a:pt x="5624" y="6486"/>
                      <a:pt x="5298" y="8527"/>
                      <a:pt x="5346" y="10567"/>
                    </a:cubicBezTo>
                    <a:cubicBezTo>
                      <a:pt x="5729" y="10462"/>
                      <a:pt x="6084" y="10309"/>
                      <a:pt x="6429" y="10098"/>
                    </a:cubicBezTo>
                    <a:cubicBezTo>
                      <a:pt x="6285" y="9293"/>
                      <a:pt x="6410" y="8469"/>
                      <a:pt x="6764" y="7732"/>
                    </a:cubicBezTo>
                    <a:cubicBezTo>
                      <a:pt x="7281" y="6668"/>
                      <a:pt x="8508" y="6141"/>
                      <a:pt x="8699" y="4944"/>
                    </a:cubicBezTo>
                    <a:cubicBezTo>
                      <a:pt x="8920" y="3670"/>
                      <a:pt x="8766" y="2118"/>
                      <a:pt x="7837" y="1160"/>
                    </a:cubicBezTo>
                    <a:cubicBezTo>
                      <a:pt x="7092" y="379"/>
                      <a:pt x="6002" y="0"/>
                      <a:pt x="4926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508">
                  <a:buClrTx/>
                  <a:defRPr/>
                </a:pPr>
                <a:endParaRPr sz="2400">
                  <a:solidFill>
                    <a:schemeClr val="tx1"/>
                  </a:solidFill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15" name="Google Shape;1474;p52">
                <a:extLst>
                  <a:ext uri="{FF2B5EF4-FFF2-40B4-BE49-F238E27FC236}">
                    <a16:creationId xmlns:a16="http://schemas.microsoft.com/office/drawing/2014/main" id="{A03947BB-D72F-DCD5-CD44-584653750D29}"/>
                  </a:ext>
                </a:extLst>
              </p:cNvPr>
              <p:cNvSpPr/>
              <p:nvPr/>
            </p:nvSpPr>
            <p:spPr>
              <a:xfrm>
                <a:off x="4731200" y="4446625"/>
                <a:ext cx="273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64" extrusionOk="0">
                    <a:moveTo>
                      <a:pt x="900" y="1"/>
                    </a:moveTo>
                    <a:cubicBezTo>
                      <a:pt x="857" y="1"/>
                      <a:pt x="814" y="22"/>
                      <a:pt x="788" y="72"/>
                    </a:cubicBezTo>
                    <a:cubicBezTo>
                      <a:pt x="625" y="417"/>
                      <a:pt x="385" y="724"/>
                      <a:pt x="88" y="963"/>
                    </a:cubicBezTo>
                    <a:cubicBezTo>
                      <a:pt x="1" y="1027"/>
                      <a:pt x="85" y="1164"/>
                      <a:pt x="177" y="1164"/>
                    </a:cubicBezTo>
                    <a:cubicBezTo>
                      <a:pt x="195" y="1164"/>
                      <a:pt x="214" y="1158"/>
                      <a:pt x="232" y="1145"/>
                    </a:cubicBezTo>
                    <a:cubicBezTo>
                      <a:pt x="567" y="896"/>
                      <a:pt x="835" y="580"/>
                      <a:pt x="1027" y="216"/>
                    </a:cubicBezTo>
                    <a:cubicBezTo>
                      <a:pt x="1093" y="104"/>
                      <a:pt x="995" y="1"/>
                      <a:pt x="90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508">
                  <a:buClrTx/>
                  <a:defRPr/>
                </a:pPr>
                <a:endParaRPr sz="2400">
                  <a:solidFill>
                    <a:schemeClr val="tx1"/>
                  </a:solidFill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16" name="Google Shape;1475;p52">
                <a:extLst>
                  <a:ext uri="{FF2B5EF4-FFF2-40B4-BE49-F238E27FC236}">
                    <a16:creationId xmlns:a16="http://schemas.microsoft.com/office/drawing/2014/main" id="{F7F2C02F-BA56-A231-9EBD-8F5797A9B8F8}"/>
                  </a:ext>
                </a:extLst>
              </p:cNvPr>
              <p:cNvSpPr/>
              <p:nvPr/>
            </p:nvSpPr>
            <p:spPr>
              <a:xfrm>
                <a:off x="4595375" y="4572550"/>
                <a:ext cx="140200" cy="19755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7902" extrusionOk="0">
                    <a:moveTo>
                      <a:pt x="4996" y="0"/>
                    </a:moveTo>
                    <a:cubicBezTo>
                      <a:pt x="4941" y="0"/>
                      <a:pt x="4887" y="28"/>
                      <a:pt x="4851" y="94"/>
                    </a:cubicBezTo>
                    <a:cubicBezTo>
                      <a:pt x="4649" y="458"/>
                      <a:pt x="4477" y="831"/>
                      <a:pt x="4314" y="1205"/>
                    </a:cubicBezTo>
                    <a:cubicBezTo>
                      <a:pt x="3950" y="1148"/>
                      <a:pt x="3585" y="1119"/>
                      <a:pt x="3221" y="1119"/>
                    </a:cubicBezTo>
                    <a:cubicBezTo>
                      <a:pt x="2905" y="1119"/>
                      <a:pt x="2589" y="1141"/>
                      <a:pt x="2274" y="1186"/>
                    </a:cubicBezTo>
                    <a:cubicBezTo>
                      <a:pt x="1775" y="1253"/>
                      <a:pt x="1287" y="1406"/>
                      <a:pt x="836" y="1646"/>
                    </a:cubicBezTo>
                    <a:cubicBezTo>
                      <a:pt x="769" y="1473"/>
                      <a:pt x="702" y="1301"/>
                      <a:pt x="635" y="1119"/>
                    </a:cubicBezTo>
                    <a:cubicBezTo>
                      <a:pt x="601" y="1039"/>
                      <a:pt x="530" y="1005"/>
                      <a:pt x="461" y="1005"/>
                    </a:cubicBezTo>
                    <a:cubicBezTo>
                      <a:pt x="353" y="1005"/>
                      <a:pt x="250" y="1087"/>
                      <a:pt x="290" y="1214"/>
                    </a:cubicBezTo>
                    <a:cubicBezTo>
                      <a:pt x="367" y="1435"/>
                      <a:pt x="434" y="1646"/>
                      <a:pt x="501" y="1856"/>
                    </a:cubicBezTo>
                    <a:cubicBezTo>
                      <a:pt x="348" y="1952"/>
                      <a:pt x="214" y="2048"/>
                      <a:pt x="80" y="2163"/>
                    </a:cubicBezTo>
                    <a:cubicBezTo>
                      <a:pt x="1" y="2234"/>
                      <a:pt x="65" y="2364"/>
                      <a:pt x="160" y="2364"/>
                    </a:cubicBezTo>
                    <a:cubicBezTo>
                      <a:pt x="180" y="2364"/>
                      <a:pt x="202" y="2358"/>
                      <a:pt x="223" y="2345"/>
                    </a:cubicBezTo>
                    <a:cubicBezTo>
                      <a:pt x="338" y="2259"/>
                      <a:pt x="463" y="2192"/>
                      <a:pt x="578" y="2125"/>
                    </a:cubicBezTo>
                    <a:cubicBezTo>
                      <a:pt x="1124" y="3983"/>
                      <a:pt x="1440" y="5918"/>
                      <a:pt x="1517" y="7854"/>
                    </a:cubicBezTo>
                    <a:lnTo>
                      <a:pt x="1766" y="7902"/>
                    </a:lnTo>
                    <a:cubicBezTo>
                      <a:pt x="1766" y="7892"/>
                      <a:pt x="1766" y="7882"/>
                      <a:pt x="1766" y="7882"/>
                    </a:cubicBezTo>
                    <a:cubicBezTo>
                      <a:pt x="1881" y="5861"/>
                      <a:pt x="1593" y="3839"/>
                      <a:pt x="932" y="1933"/>
                    </a:cubicBezTo>
                    <a:cubicBezTo>
                      <a:pt x="1527" y="1654"/>
                      <a:pt x="2186" y="1501"/>
                      <a:pt x="2846" y="1501"/>
                    </a:cubicBezTo>
                    <a:cubicBezTo>
                      <a:pt x="2866" y="1501"/>
                      <a:pt x="2886" y="1502"/>
                      <a:pt x="2906" y="1502"/>
                    </a:cubicBezTo>
                    <a:cubicBezTo>
                      <a:pt x="3318" y="1511"/>
                      <a:pt x="3720" y="1569"/>
                      <a:pt x="4113" y="1674"/>
                    </a:cubicBezTo>
                    <a:cubicBezTo>
                      <a:pt x="3366" y="3619"/>
                      <a:pt x="3088" y="5717"/>
                      <a:pt x="3299" y="7796"/>
                    </a:cubicBezTo>
                    <a:lnTo>
                      <a:pt x="3567" y="7777"/>
                    </a:lnTo>
                    <a:cubicBezTo>
                      <a:pt x="3509" y="5727"/>
                      <a:pt x="3845" y="3686"/>
                      <a:pt x="4544" y="1770"/>
                    </a:cubicBezTo>
                    <a:cubicBezTo>
                      <a:pt x="4812" y="1828"/>
                      <a:pt x="5090" y="1866"/>
                      <a:pt x="5368" y="1876"/>
                    </a:cubicBezTo>
                    <a:cubicBezTo>
                      <a:pt x="5454" y="1866"/>
                      <a:pt x="5531" y="1808"/>
                      <a:pt x="5550" y="1732"/>
                    </a:cubicBezTo>
                    <a:cubicBezTo>
                      <a:pt x="5560" y="1703"/>
                      <a:pt x="5579" y="1674"/>
                      <a:pt x="5588" y="1646"/>
                    </a:cubicBezTo>
                    <a:cubicBezTo>
                      <a:pt x="5607" y="1579"/>
                      <a:pt x="5588" y="1502"/>
                      <a:pt x="5540" y="1454"/>
                    </a:cubicBezTo>
                    <a:lnTo>
                      <a:pt x="5492" y="1406"/>
                    </a:lnTo>
                    <a:cubicBezTo>
                      <a:pt x="5449" y="1365"/>
                      <a:pt x="5404" y="1348"/>
                      <a:pt x="5362" y="1348"/>
                    </a:cubicBezTo>
                    <a:cubicBezTo>
                      <a:pt x="5226" y="1348"/>
                      <a:pt x="5124" y="1526"/>
                      <a:pt x="5234" y="1665"/>
                    </a:cubicBezTo>
                    <a:cubicBezTo>
                      <a:pt x="5100" y="1502"/>
                      <a:pt x="4918" y="1387"/>
                      <a:pt x="4726" y="1320"/>
                    </a:cubicBezTo>
                    <a:cubicBezTo>
                      <a:pt x="4860" y="975"/>
                      <a:pt x="5004" y="630"/>
                      <a:pt x="5167" y="285"/>
                    </a:cubicBezTo>
                    <a:cubicBezTo>
                      <a:pt x="5239" y="134"/>
                      <a:pt x="5117" y="0"/>
                      <a:pt x="499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508">
                  <a:buClrTx/>
                  <a:defRPr/>
                </a:pPr>
                <a:endParaRPr sz="2400">
                  <a:solidFill>
                    <a:schemeClr val="tx1"/>
                  </a:solidFill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17" name="Google Shape;1476;p52">
                <a:extLst>
                  <a:ext uri="{FF2B5EF4-FFF2-40B4-BE49-F238E27FC236}">
                    <a16:creationId xmlns:a16="http://schemas.microsoft.com/office/drawing/2014/main" id="{094FF4C0-D345-DC73-47C5-E118EE792B2B}"/>
                  </a:ext>
                </a:extLst>
              </p:cNvPr>
              <p:cNvSpPr/>
              <p:nvPr/>
            </p:nvSpPr>
            <p:spPr>
              <a:xfrm>
                <a:off x="4669925" y="4423725"/>
                <a:ext cx="13850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265" extrusionOk="0">
                    <a:moveTo>
                      <a:pt x="354" y="1"/>
                    </a:moveTo>
                    <a:cubicBezTo>
                      <a:pt x="306" y="1"/>
                      <a:pt x="259" y="21"/>
                      <a:pt x="230" y="68"/>
                    </a:cubicBezTo>
                    <a:cubicBezTo>
                      <a:pt x="58" y="413"/>
                      <a:pt x="0" y="797"/>
                      <a:pt x="68" y="1180"/>
                    </a:cubicBezTo>
                    <a:cubicBezTo>
                      <a:pt x="76" y="1238"/>
                      <a:pt x="121" y="1264"/>
                      <a:pt x="169" y="1264"/>
                    </a:cubicBezTo>
                    <a:cubicBezTo>
                      <a:pt x="231" y="1264"/>
                      <a:pt x="297" y="1221"/>
                      <a:pt x="297" y="1151"/>
                    </a:cubicBezTo>
                    <a:cubicBezTo>
                      <a:pt x="297" y="816"/>
                      <a:pt x="364" y="490"/>
                      <a:pt x="508" y="193"/>
                    </a:cubicBezTo>
                    <a:cubicBezTo>
                      <a:pt x="553" y="84"/>
                      <a:pt x="452" y="1"/>
                      <a:pt x="354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508">
                  <a:buClrTx/>
                  <a:defRPr/>
                </a:pPr>
                <a:endParaRPr sz="2400">
                  <a:solidFill>
                    <a:schemeClr val="tx1"/>
                  </a:solidFill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18" name="Google Shape;1477;p52">
                <a:extLst>
                  <a:ext uri="{FF2B5EF4-FFF2-40B4-BE49-F238E27FC236}">
                    <a16:creationId xmlns:a16="http://schemas.microsoft.com/office/drawing/2014/main" id="{49FCA696-5F00-DD9B-9D67-C8235C19CCEF}"/>
                  </a:ext>
                </a:extLst>
              </p:cNvPr>
              <p:cNvSpPr/>
              <p:nvPr/>
            </p:nvSpPr>
            <p:spPr>
              <a:xfrm>
                <a:off x="4618200" y="4610075"/>
                <a:ext cx="79525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6440" extrusionOk="0">
                    <a:moveTo>
                      <a:pt x="1922" y="0"/>
                    </a:moveTo>
                    <a:cubicBezTo>
                      <a:pt x="1254" y="0"/>
                      <a:pt x="604" y="153"/>
                      <a:pt x="0" y="432"/>
                    </a:cubicBezTo>
                    <a:cubicBezTo>
                      <a:pt x="661" y="2338"/>
                      <a:pt x="949" y="4360"/>
                      <a:pt x="843" y="6381"/>
                    </a:cubicBezTo>
                    <a:cubicBezTo>
                      <a:pt x="843" y="6381"/>
                      <a:pt x="843" y="6391"/>
                      <a:pt x="843" y="6401"/>
                    </a:cubicBezTo>
                    <a:cubicBezTo>
                      <a:pt x="1037" y="6426"/>
                      <a:pt x="1233" y="6439"/>
                      <a:pt x="1430" y="6439"/>
                    </a:cubicBezTo>
                    <a:cubicBezTo>
                      <a:pt x="1749" y="6439"/>
                      <a:pt x="2071" y="6405"/>
                      <a:pt x="2386" y="6333"/>
                    </a:cubicBezTo>
                    <a:lnTo>
                      <a:pt x="2386" y="6295"/>
                    </a:lnTo>
                    <a:cubicBezTo>
                      <a:pt x="2175" y="4216"/>
                      <a:pt x="2443" y="2128"/>
                      <a:pt x="3181" y="173"/>
                    </a:cubicBezTo>
                    <a:cubicBezTo>
                      <a:pt x="2788" y="68"/>
                      <a:pt x="2386" y="10"/>
                      <a:pt x="1983" y="1"/>
                    </a:cubicBezTo>
                    <a:cubicBezTo>
                      <a:pt x="1963" y="1"/>
                      <a:pt x="1943" y="0"/>
                      <a:pt x="1922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508">
                  <a:buClrTx/>
                  <a:defRPr/>
                </a:pPr>
                <a:endParaRPr sz="2400">
                  <a:solidFill>
                    <a:schemeClr val="tx1"/>
                  </a:solidFill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19" name="Google Shape;1478;p52">
                <a:extLst>
                  <a:ext uri="{FF2B5EF4-FFF2-40B4-BE49-F238E27FC236}">
                    <a16:creationId xmlns:a16="http://schemas.microsoft.com/office/drawing/2014/main" id="{46DF4FAC-ED65-2030-6DA8-E58855547DE3}"/>
                  </a:ext>
                </a:extLst>
              </p:cNvPr>
              <p:cNvSpPr/>
              <p:nvPr/>
            </p:nvSpPr>
            <p:spPr>
              <a:xfrm>
                <a:off x="4571600" y="4428150"/>
                <a:ext cx="27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29" extrusionOk="0">
                    <a:moveTo>
                      <a:pt x="217" y="1"/>
                    </a:moveTo>
                    <a:cubicBezTo>
                      <a:pt x="107" y="1"/>
                      <a:pt x="1" y="121"/>
                      <a:pt x="73" y="236"/>
                    </a:cubicBezTo>
                    <a:cubicBezTo>
                      <a:pt x="370" y="658"/>
                      <a:pt x="628" y="1099"/>
                      <a:pt x="849" y="1568"/>
                    </a:cubicBezTo>
                    <a:cubicBezTo>
                      <a:pt x="868" y="1610"/>
                      <a:pt x="903" y="1628"/>
                      <a:pt x="940" y="1628"/>
                    </a:cubicBezTo>
                    <a:cubicBezTo>
                      <a:pt x="1011" y="1628"/>
                      <a:pt x="1088" y="1561"/>
                      <a:pt x="1069" y="1472"/>
                    </a:cubicBezTo>
                    <a:cubicBezTo>
                      <a:pt x="935" y="945"/>
                      <a:pt x="686" y="457"/>
                      <a:pt x="322" y="45"/>
                    </a:cubicBezTo>
                    <a:cubicBezTo>
                      <a:pt x="291" y="14"/>
                      <a:pt x="254" y="1"/>
                      <a:pt x="217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508">
                  <a:buClrTx/>
                  <a:defRPr/>
                </a:pPr>
                <a:endParaRPr sz="2400">
                  <a:solidFill>
                    <a:schemeClr val="tx1"/>
                  </a:solidFill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20" name="Google Shape;1479;p52">
                <a:extLst>
                  <a:ext uri="{FF2B5EF4-FFF2-40B4-BE49-F238E27FC236}">
                    <a16:creationId xmlns:a16="http://schemas.microsoft.com/office/drawing/2014/main" id="{B2EE0C42-6B14-F1E2-109A-96A433638F8B}"/>
                  </a:ext>
                </a:extLst>
              </p:cNvPr>
              <p:cNvSpPr/>
              <p:nvPr/>
            </p:nvSpPr>
            <p:spPr>
              <a:xfrm>
                <a:off x="4534300" y="4682325"/>
                <a:ext cx="221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59" extrusionOk="0">
                    <a:moveTo>
                      <a:pt x="711" y="1"/>
                    </a:moveTo>
                    <a:cubicBezTo>
                      <a:pt x="679" y="1"/>
                      <a:pt x="646" y="13"/>
                      <a:pt x="616" y="42"/>
                    </a:cubicBezTo>
                    <a:cubicBezTo>
                      <a:pt x="396" y="253"/>
                      <a:pt x="233" y="550"/>
                      <a:pt x="51" y="799"/>
                    </a:cubicBezTo>
                    <a:cubicBezTo>
                      <a:pt x="1" y="871"/>
                      <a:pt x="79" y="958"/>
                      <a:pt x="154" y="958"/>
                    </a:cubicBezTo>
                    <a:cubicBezTo>
                      <a:pt x="179" y="958"/>
                      <a:pt x="204" y="948"/>
                      <a:pt x="223" y="924"/>
                    </a:cubicBezTo>
                    <a:cubicBezTo>
                      <a:pt x="444" y="704"/>
                      <a:pt x="645" y="464"/>
                      <a:pt x="827" y="205"/>
                    </a:cubicBezTo>
                    <a:cubicBezTo>
                      <a:pt x="884" y="106"/>
                      <a:pt x="803" y="1"/>
                      <a:pt x="711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508">
                  <a:buClrTx/>
                  <a:defRPr/>
                </a:pPr>
                <a:endParaRPr sz="2400">
                  <a:solidFill>
                    <a:schemeClr val="tx1"/>
                  </a:solidFill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21" name="Google Shape;1480;p52">
                <a:extLst>
                  <a:ext uri="{FF2B5EF4-FFF2-40B4-BE49-F238E27FC236}">
                    <a16:creationId xmlns:a16="http://schemas.microsoft.com/office/drawing/2014/main" id="{F24DDB36-4980-B171-1816-5D339D88F1E1}"/>
                  </a:ext>
                </a:extLst>
              </p:cNvPr>
              <p:cNvSpPr/>
              <p:nvPr/>
            </p:nvSpPr>
            <p:spPr>
              <a:xfrm>
                <a:off x="4518625" y="4479600"/>
                <a:ext cx="36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788" extrusionOk="0">
                    <a:moveTo>
                      <a:pt x="135" y="0"/>
                    </a:moveTo>
                    <a:cubicBezTo>
                      <a:pt x="50" y="0"/>
                      <a:pt x="0" y="149"/>
                      <a:pt x="94" y="200"/>
                    </a:cubicBezTo>
                    <a:cubicBezTo>
                      <a:pt x="438" y="411"/>
                      <a:pt x="802" y="602"/>
                      <a:pt x="1167" y="775"/>
                    </a:cubicBezTo>
                    <a:cubicBezTo>
                      <a:pt x="1187" y="783"/>
                      <a:pt x="1208" y="787"/>
                      <a:pt x="1228" y="787"/>
                    </a:cubicBezTo>
                    <a:cubicBezTo>
                      <a:pt x="1361" y="787"/>
                      <a:pt x="1452" y="609"/>
                      <a:pt x="1310" y="526"/>
                    </a:cubicBezTo>
                    <a:cubicBezTo>
                      <a:pt x="946" y="334"/>
                      <a:pt x="563" y="161"/>
                      <a:pt x="170" y="8"/>
                    </a:cubicBezTo>
                    <a:cubicBezTo>
                      <a:pt x="158" y="3"/>
                      <a:pt x="146" y="0"/>
                      <a:pt x="135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508">
                  <a:buClrTx/>
                  <a:defRPr/>
                </a:pPr>
                <a:endParaRPr sz="2400">
                  <a:solidFill>
                    <a:schemeClr val="tx1"/>
                  </a:solidFill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22" name="Google Shape;1481;p52">
                <a:extLst>
                  <a:ext uri="{FF2B5EF4-FFF2-40B4-BE49-F238E27FC236}">
                    <a16:creationId xmlns:a16="http://schemas.microsoft.com/office/drawing/2014/main" id="{3797AFCB-B958-3865-2494-A82E8E21D257}"/>
                  </a:ext>
                </a:extLst>
              </p:cNvPr>
              <p:cNvSpPr/>
              <p:nvPr/>
            </p:nvSpPr>
            <p:spPr>
              <a:xfrm>
                <a:off x="4495675" y="4618475"/>
                <a:ext cx="325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916" extrusionOk="0">
                    <a:moveTo>
                      <a:pt x="1092" y="1"/>
                    </a:moveTo>
                    <a:cubicBezTo>
                      <a:pt x="1076" y="1"/>
                      <a:pt x="1058" y="4"/>
                      <a:pt x="1040" y="10"/>
                    </a:cubicBezTo>
                    <a:cubicBezTo>
                      <a:pt x="638" y="77"/>
                      <a:pt x="245" y="470"/>
                      <a:pt x="44" y="786"/>
                    </a:cubicBezTo>
                    <a:cubicBezTo>
                      <a:pt x="1" y="850"/>
                      <a:pt x="60" y="915"/>
                      <a:pt x="121" y="915"/>
                    </a:cubicBezTo>
                    <a:cubicBezTo>
                      <a:pt x="141" y="915"/>
                      <a:pt x="161" y="908"/>
                      <a:pt x="178" y="891"/>
                    </a:cubicBezTo>
                    <a:cubicBezTo>
                      <a:pt x="322" y="757"/>
                      <a:pt x="485" y="632"/>
                      <a:pt x="647" y="527"/>
                    </a:cubicBezTo>
                    <a:cubicBezTo>
                      <a:pt x="810" y="431"/>
                      <a:pt x="1002" y="383"/>
                      <a:pt x="1155" y="288"/>
                    </a:cubicBezTo>
                    <a:cubicBezTo>
                      <a:pt x="1301" y="202"/>
                      <a:pt x="1232" y="1"/>
                      <a:pt x="1092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508">
                  <a:buClrTx/>
                  <a:defRPr/>
                </a:pPr>
                <a:endParaRPr sz="2400">
                  <a:solidFill>
                    <a:schemeClr val="tx1"/>
                  </a:solidFill>
                  <a:latin typeface="+mn-lt"/>
                  <a:ea typeface="+mn-ea"/>
                  <a:sym typeface="+mn-lt"/>
                </a:endParaRPr>
              </a:p>
            </p:txBody>
          </p:sp>
          <p:sp>
            <p:nvSpPr>
              <p:cNvPr id="23" name="Google Shape;1482;p52">
                <a:extLst>
                  <a:ext uri="{FF2B5EF4-FFF2-40B4-BE49-F238E27FC236}">
                    <a16:creationId xmlns:a16="http://schemas.microsoft.com/office/drawing/2014/main" id="{46828F12-3404-D6C4-45E4-80E049F7512B}"/>
                  </a:ext>
                </a:extLst>
              </p:cNvPr>
              <p:cNvSpPr/>
              <p:nvPr/>
            </p:nvSpPr>
            <p:spPr>
              <a:xfrm>
                <a:off x="4478800" y="4552600"/>
                <a:ext cx="400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317" extrusionOk="0">
                    <a:moveTo>
                      <a:pt x="1390" y="1"/>
                    </a:moveTo>
                    <a:cubicBezTo>
                      <a:pt x="968" y="10"/>
                      <a:pt x="546" y="20"/>
                      <a:pt x="125" y="49"/>
                    </a:cubicBezTo>
                    <a:cubicBezTo>
                      <a:pt x="0" y="77"/>
                      <a:pt x="0" y="250"/>
                      <a:pt x="125" y="278"/>
                    </a:cubicBezTo>
                    <a:cubicBezTo>
                      <a:pt x="546" y="298"/>
                      <a:pt x="968" y="317"/>
                      <a:pt x="1390" y="317"/>
                    </a:cubicBezTo>
                    <a:cubicBezTo>
                      <a:pt x="1600" y="317"/>
                      <a:pt x="1600" y="1"/>
                      <a:pt x="139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508">
                  <a:buClrTx/>
                  <a:defRPr/>
                </a:pPr>
                <a:endParaRPr sz="2400">
                  <a:solidFill>
                    <a:schemeClr val="tx1"/>
                  </a:solidFill>
                  <a:latin typeface="+mn-lt"/>
                  <a:ea typeface="+mn-ea"/>
                  <a:sym typeface="+mn-lt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DE0787-1AF7-59B1-3ADB-DC11979B9486}"/>
                </a:ext>
              </a:extLst>
            </p:cNvPr>
            <p:cNvSpPr/>
            <p:nvPr/>
          </p:nvSpPr>
          <p:spPr>
            <a:xfrm>
              <a:off x="9068821" y="514367"/>
              <a:ext cx="4451815" cy="861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chemeClr val="tx1"/>
                  </a:solidFill>
                  <a:latin typeface="+mn-lt"/>
                  <a:ea typeface="+mn-ea"/>
                  <a:sym typeface="+mn-lt"/>
                </a:rPr>
                <a:t>Đáp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ea typeface="+mn-ea"/>
                  <a:sym typeface="+mn-lt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ea typeface="+mn-ea"/>
                  <a:sym typeface="+mn-lt"/>
                </a:rPr>
                <a:t>án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ea typeface="+mn-ea"/>
                  <a:sym typeface="+mn-lt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  <a:ea typeface="+mn-ea"/>
                  <a:sym typeface="+mn-lt"/>
                </a:rPr>
                <a:t>gợi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  <a:ea typeface="+mn-ea"/>
                  <a:sym typeface="+mn-lt"/>
                </a:rPr>
                <a:t> ý</a:t>
              </a:r>
            </a:p>
          </p:txBody>
        </p:sp>
      </p:grpSp>
      <p:sp>
        <p:nvSpPr>
          <p:cNvPr id="24" name="Rectangle 1">
            <a:extLst>
              <a:ext uri="{FF2B5EF4-FFF2-40B4-BE49-F238E27FC236}">
                <a16:creationId xmlns:a16="http://schemas.microsoft.com/office/drawing/2014/main" id="{DBBC4660-9254-546F-75F0-845C92144AD4}"/>
              </a:ext>
            </a:extLst>
          </p:cNvPr>
          <p:cNvSpPr/>
          <p:nvPr/>
        </p:nvSpPr>
        <p:spPr>
          <a:xfrm>
            <a:off x="1998824" y="2184804"/>
            <a:ext cx="9078847" cy="2208862"/>
          </a:xfrm>
          <a:prstGeom prst="rect">
            <a:avLst/>
          </a:prstGeom>
          <a:solidFill>
            <a:srgbClr val="FFFFFF"/>
          </a:solidFill>
          <a:ln w="38100">
            <a:solidFill>
              <a:srgbClr val="D4FBFF">
                <a:lumMod val="25000"/>
              </a:srgbClr>
            </a:solidFill>
            <a:prstDash val="dash"/>
          </a:ln>
        </p:spPr>
        <p:txBody>
          <a:bodyPr wrap="square" lIns="60948" tIns="30474" rIns="60948" bIns="30474">
            <a:spAutoFit/>
          </a:bodyPr>
          <a:lstStyle/>
          <a:p>
            <a:pPr marL="457131" marR="0" lvl="0" indent="-457131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Cỏ → dế mèn → gà → cáo → đại bàng</a:t>
            </a:r>
          </a:p>
          <a:p>
            <a:pPr marL="457131" marR="0" lvl="0" indent="-457131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Cỏ → dế mèn → gà → trăn → đại bàng</a:t>
            </a:r>
          </a:p>
          <a:p>
            <a:pPr marL="457131" marR="0" lvl="0" indent="-457131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Cỏ → thỏ → cáo </a:t>
            </a:r>
          </a:p>
          <a:p>
            <a:pPr marL="457131" marR="0" lvl="0" indent="-457131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Rong biển → tôm biển → cá ngừ </a:t>
            </a:r>
          </a:p>
        </p:txBody>
      </p:sp>
      <p:pic>
        <p:nvPicPr>
          <p:cNvPr id="25" name="Picture 8">
            <a:extLst>
              <a:ext uri="{FF2B5EF4-FFF2-40B4-BE49-F238E27FC236}">
                <a16:creationId xmlns:a16="http://schemas.microsoft.com/office/drawing/2014/main" id="{E3A0F210-E677-3E30-A3B5-BF2F7AE44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606800" y="4745059"/>
            <a:ext cx="4876800" cy="2121408"/>
          </a:xfrm>
          <a:prstGeom prst="rect">
            <a:avLst/>
          </a:prstGeom>
        </p:spPr>
      </p:pic>
      <p:sp>
        <p:nvSpPr>
          <p:cNvPr id="26" name="Google Shape;1649;p73">
            <a:extLst>
              <a:ext uri="{FF2B5EF4-FFF2-40B4-BE49-F238E27FC236}">
                <a16:creationId xmlns:a16="http://schemas.microsoft.com/office/drawing/2014/main" id="{D4BE9093-6EBC-FF69-B376-260FB9BE5DA5}"/>
              </a:ext>
            </a:extLst>
          </p:cNvPr>
          <p:cNvSpPr/>
          <p:nvPr/>
        </p:nvSpPr>
        <p:spPr>
          <a:xfrm>
            <a:off x="10867040" y="835128"/>
            <a:ext cx="1052948" cy="373192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/>
              <a:ea typeface="+mn-ea"/>
              <a:sym typeface="+mn-lt"/>
            </a:endParaRPr>
          </a:p>
        </p:txBody>
      </p:sp>
      <p:grpSp>
        <p:nvGrpSpPr>
          <p:cNvPr id="27" name="Google Shape;1681;p73">
            <a:extLst>
              <a:ext uri="{FF2B5EF4-FFF2-40B4-BE49-F238E27FC236}">
                <a16:creationId xmlns:a16="http://schemas.microsoft.com/office/drawing/2014/main" id="{1D1B119D-4762-F4B8-C9FC-D7540D8A11D6}"/>
              </a:ext>
            </a:extLst>
          </p:cNvPr>
          <p:cNvGrpSpPr/>
          <p:nvPr/>
        </p:nvGrpSpPr>
        <p:grpSpPr>
          <a:xfrm>
            <a:off x="375761" y="630497"/>
            <a:ext cx="3061916" cy="1322837"/>
            <a:chOff x="-243026" y="157313"/>
            <a:chExt cx="2296437" cy="99212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Google Shape;1682;p73">
              <a:extLst>
                <a:ext uri="{FF2B5EF4-FFF2-40B4-BE49-F238E27FC236}">
                  <a16:creationId xmlns:a16="http://schemas.microsoft.com/office/drawing/2014/main" id="{80C0163C-06BD-6A83-CEFF-50BA00326840}"/>
                </a:ext>
              </a:extLst>
            </p:cNvPr>
            <p:cNvSpPr/>
            <p:nvPr/>
          </p:nvSpPr>
          <p:spPr>
            <a:xfrm>
              <a:off x="-243026" y="791012"/>
              <a:ext cx="1011257" cy="358429"/>
            </a:xfrm>
            <a:custGeom>
              <a:avLst/>
              <a:gdLst/>
              <a:ahLst/>
              <a:cxnLst/>
              <a:rect l="l" t="t" r="r" b="b"/>
              <a:pathLst>
                <a:path w="15693" h="5562" extrusionOk="0">
                  <a:moveTo>
                    <a:pt x="13539" y="3786"/>
                  </a:moveTo>
                  <a:cubicBezTo>
                    <a:pt x="13618" y="3616"/>
                    <a:pt x="13656" y="3433"/>
                    <a:pt x="13656" y="3238"/>
                  </a:cubicBezTo>
                  <a:cubicBezTo>
                    <a:pt x="13656" y="2559"/>
                    <a:pt x="13134" y="2011"/>
                    <a:pt x="12469" y="2011"/>
                  </a:cubicBezTo>
                  <a:cubicBezTo>
                    <a:pt x="12338" y="2011"/>
                    <a:pt x="12208" y="2023"/>
                    <a:pt x="12090" y="2063"/>
                  </a:cubicBezTo>
                  <a:cubicBezTo>
                    <a:pt x="11816" y="888"/>
                    <a:pt x="10798" y="0"/>
                    <a:pt x="9557" y="0"/>
                  </a:cubicBezTo>
                  <a:cubicBezTo>
                    <a:pt x="8683" y="0"/>
                    <a:pt x="7912" y="444"/>
                    <a:pt x="7442" y="1123"/>
                  </a:cubicBezTo>
                  <a:cubicBezTo>
                    <a:pt x="7233" y="1044"/>
                    <a:pt x="7012" y="1005"/>
                    <a:pt x="6789" y="1005"/>
                  </a:cubicBezTo>
                  <a:cubicBezTo>
                    <a:pt x="6163" y="1005"/>
                    <a:pt x="5602" y="1332"/>
                    <a:pt x="5263" y="1828"/>
                  </a:cubicBezTo>
                  <a:cubicBezTo>
                    <a:pt x="4988" y="1645"/>
                    <a:pt x="4662" y="1553"/>
                    <a:pt x="4323" y="1553"/>
                  </a:cubicBezTo>
                  <a:cubicBezTo>
                    <a:pt x="3291" y="1553"/>
                    <a:pt x="2469" y="2402"/>
                    <a:pt x="2469" y="3459"/>
                  </a:cubicBezTo>
                  <a:cubicBezTo>
                    <a:pt x="2469" y="3564"/>
                    <a:pt x="2481" y="3655"/>
                    <a:pt x="2495" y="3746"/>
                  </a:cubicBezTo>
                  <a:cubicBezTo>
                    <a:pt x="954" y="3929"/>
                    <a:pt x="1" y="4204"/>
                    <a:pt x="1" y="4504"/>
                  </a:cubicBezTo>
                  <a:cubicBezTo>
                    <a:pt x="1" y="5092"/>
                    <a:pt x="3513" y="5561"/>
                    <a:pt x="7847" y="5561"/>
                  </a:cubicBezTo>
                  <a:cubicBezTo>
                    <a:pt x="12182" y="5561"/>
                    <a:pt x="15693" y="5092"/>
                    <a:pt x="15693" y="4504"/>
                  </a:cubicBezTo>
                  <a:cubicBezTo>
                    <a:pt x="15693" y="4230"/>
                    <a:pt x="14871" y="3981"/>
                    <a:pt x="13539" y="3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29" name="Google Shape;1683;p73">
              <a:extLst>
                <a:ext uri="{FF2B5EF4-FFF2-40B4-BE49-F238E27FC236}">
                  <a16:creationId xmlns:a16="http://schemas.microsoft.com/office/drawing/2014/main" id="{97CA06EB-4AA3-0C0C-952F-05F35292EE6F}"/>
                </a:ext>
              </a:extLst>
            </p:cNvPr>
            <p:cNvSpPr/>
            <p:nvPr/>
          </p:nvSpPr>
          <p:spPr>
            <a:xfrm>
              <a:off x="1263700" y="157313"/>
              <a:ext cx="789711" cy="279894"/>
            </a:xfrm>
            <a:custGeom>
              <a:avLst/>
              <a:gdLst/>
              <a:ahLst/>
              <a:cxnLst/>
              <a:rect l="l" t="t" r="r" b="b"/>
              <a:pathLst>
                <a:path w="15693" h="5562" extrusionOk="0">
                  <a:moveTo>
                    <a:pt x="13539" y="3786"/>
                  </a:moveTo>
                  <a:cubicBezTo>
                    <a:pt x="13618" y="3616"/>
                    <a:pt x="13656" y="3433"/>
                    <a:pt x="13656" y="3238"/>
                  </a:cubicBezTo>
                  <a:cubicBezTo>
                    <a:pt x="13656" y="2559"/>
                    <a:pt x="13134" y="2011"/>
                    <a:pt x="12469" y="2011"/>
                  </a:cubicBezTo>
                  <a:cubicBezTo>
                    <a:pt x="12338" y="2011"/>
                    <a:pt x="12208" y="2023"/>
                    <a:pt x="12090" y="2063"/>
                  </a:cubicBezTo>
                  <a:cubicBezTo>
                    <a:pt x="11816" y="888"/>
                    <a:pt x="10798" y="0"/>
                    <a:pt x="9557" y="0"/>
                  </a:cubicBezTo>
                  <a:cubicBezTo>
                    <a:pt x="8683" y="0"/>
                    <a:pt x="7912" y="444"/>
                    <a:pt x="7442" y="1123"/>
                  </a:cubicBezTo>
                  <a:cubicBezTo>
                    <a:pt x="7233" y="1044"/>
                    <a:pt x="7012" y="1005"/>
                    <a:pt x="6789" y="1005"/>
                  </a:cubicBezTo>
                  <a:cubicBezTo>
                    <a:pt x="6163" y="1005"/>
                    <a:pt x="5602" y="1332"/>
                    <a:pt x="5263" y="1828"/>
                  </a:cubicBezTo>
                  <a:cubicBezTo>
                    <a:pt x="4988" y="1645"/>
                    <a:pt x="4662" y="1553"/>
                    <a:pt x="4323" y="1553"/>
                  </a:cubicBezTo>
                  <a:cubicBezTo>
                    <a:pt x="3291" y="1553"/>
                    <a:pt x="2469" y="2402"/>
                    <a:pt x="2469" y="3459"/>
                  </a:cubicBezTo>
                  <a:cubicBezTo>
                    <a:pt x="2469" y="3564"/>
                    <a:pt x="2481" y="3655"/>
                    <a:pt x="2495" y="3746"/>
                  </a:cubicBezTo>
                  <a:cubicBezTo>
                    <a:pt x="954" y="3929"/>
                    <a:pt x="1" y="4204"/>
                    <a:pt x="1" y="4504"/>
                  </a:cubicBezTo>
                  <a:cubicBezTo>
                    <a:pt x="1" y="5092"/>
                    <a:pt x="3513" y="5561"/>
                    <a:pt x="7847" y="5561"/>
                  </a:cubicBezTo>
                  <a:cubicBezTo>
                    <a:pt x="12182" y="5561"/>
                    <a:pt x="15693" y="5092"/>
                    <a:pt x="15693" y="4504"/>
                  </a:cubicBezTo>
                  <a:cubicBezTo>
                    <a:pt x="15693" y="4230"/>
                    <a:pt x="14871" y="3981"/>
                    <a:pt x="13539" y="3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4830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E509E-D18D-716D-836E-E2A1C6722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9;p73">
            <a:extLst>
              <a:ext uri="{FF2B5EF4-FFF2-40B4-BE49-F238E27FC236}">
                <a16:creationId xmlns:a16="http://schemas.microsoft.com/office/drawing/2014/main" id="{A064AEF0-2399-6554-99B3-7F80D0EAB784}"/>
              </a:ext>
            </a:extLst>
          </p:cNvPr>
          <p:cNvSpPr/>
          <p:nvPr/>
        </p:nvSpPr>
        <p:spPr>
          <a:xfrm>
            <a:off x="10867040" y="835128"/>
            <a:ext cx="1052948" cy="373192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/>
              <a:ea typeface="+mn-ea"/>
              <a:sym typeface="+mn-lt"/>
            </a:endParaRPr>
          </a:p>
        </p:txBody>
      </p:sp>
      <p:grpSp>
        <p:nvGrpSpPr>
          <p:cNvPr id="3" name="Google Shape;1681;p73">
            <a:extLst>
              <a:ext uri="{FF2B5EF4-FFF2-40B4-BE49-F238E27FC236}">
                <a16:creationId xmlns:a16="http://schemas.microsoft.com/office/drawing/2014/main" id="{FD1F3ECE-397F-A04A-7C6E-F8711550E1C5}"/>
              </a:ext>
            </a:extLst>
          </p:cNvPr>
          <p:cNvGrpSpPr/>
          <p:nvPr/>
        </p:nvGrpSpPr>
        <p:grpSpPr>
          <a:xfrm>
            <a:off x="375761" y="630497"/>
            <a:ext cx="3061916" cy="1322837"/>
            <a:chOff x="-243026" y="157313"/>
            <a:chExt cx="2296437" cy="99212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Google Shape;1682;p73">
              <a:extLst>
                <a:ext uri="{FF2B5EF4-FFF2-40B4-BE49-F238E27FC236}">
                  <a16:creationId xmlns:a16="http://schemas.microsoft.com/office/drawing/2014/main" id="{C6A915C3-8C40-618F-6A18-CB61A0D52D0B}"/>
                </a:ext>
              </a:extLst>
            </p:cNvPr>
            <p:cNvSpPr/>
            <p:nvPr/>
          </p:nvSpPr>
          <p:spPr>
            <a:xfrm>
              <a:off x="-243026" y="791012"/>
              <a:ext cx="1011257" cy="358429"/>
            </a:xfrm>
            <a:custGeom>
              <a:avLst/>
              <a:gdLst/>
              <a:ahLst/>
              <a:cxnLst/>
              <a:rect l="l" t="t" r="r" b="b"/>
              <a:pathLst>
                <a:path w="15693" h="5562" extrusionOk="0">
                  <a:moveTo>
                    <a:pt x="13539" y="3786"/>
                  </a:moveTo>
                  <a:cubicBezTo>
                    <a:pt x="13618" y="3616"/>
                    <a:pt x="13656" y="3433"/>
                    <a:pt x="13656" y="3238"/>
                  </a:cubicBezTo>
                  <a:cubicBezTo>
                    <a:pt x="13656" y="2559"/>
                    <a:pt x="13134" y="2011"/>
                    <a:pt x="12469" y="2011"/>
                  </a:cubicBezTo>
                  <a:cubicBezTo>
                    <a:pt x="12338" y="2011"/>
                    <a:pt x="12208" y="2023"/>
                    <a:pt x="12090" y="2063"/>
                  </a:cubicBezTo>
                  <a:cubicBezTo>
                    <a:pt x="11816" y="888"/>
                    <a:pt x="10798" y="0"/>
                    <a:pt x="9557" y="0"/>
                  </a:cubicBezTo>
                  <a:cubicBezTo>
                    <a:pt x="8683" y="0"/>
                    <a:pt x="7912" y="444"/>
                    <a:pt x="7442" y="1123"/>
                  </a:cubicBezTo>
                  <a:cubicBezTo>
                    <a:pt x="7233" y="1044"/>
                    <a:pt x="7012" y="1005"/>
                    <a:pt x="6789" y="1005"/>
                  </a:cubicBezTo>
                  <a:cubicBezTo>
                    <a:pt x="6163" y="1005"/>
                    <a:pt x="5602" y="1332"/>
                    <a:pt x="5263" y="1828"/>
                  </a:cubicBezTo>
                  <a:cubicBezTo>
                    <a:pt x="4988" y="1645"/>
                    <a:pt x="4662" y="1553"/>
                    <a:pt x="4323" y="1553"/>
                  </a:cubicBezTo>
                  <a:cubicBezTo>
                    <a:pt x="3291" y="1553"/>
                    <a:pt x="2469" y="2402"/>
                    <a:pt x="2469" y="3459"/>
                  </a:cubicBezTo>
                  <a:cubicBezTo>
                    <a:pt x="2469" y="3564"/>
                    <a:pt x="2481" y="3655"/>
                    <a:pt x="2495" y="3746"/>
                  </a:cubicBezTo>
                  <a:cubicBezTo>
                    <a:pt x="954" y="3929"/>
                    <a:pt x="1" y="4204"/>
                    <a:pt x="1" y="4504"/>
                  </a:cubicBezTo>
                  <a:cubicBezTo>
                    <a:pt x="1" y="5092"/>
                    <a:pt x="3513" y="5561"/>
                    <a:pt x="7847" y="5561"/>
                  </a:cubicBezTo>
                  <a:cubicBezTo>
                    <a:pt x="12182" y="5561"/>
                    <a:pt x="15693" y="5092"/>
                    <a:pt x="15693" y="4504"/>
                  </a:cubicBezTo>
                  <a:cubicBezTo>
                    <a:pt x="15693" y="4230"/>
                    <a:pt x="14871" y="3981"/>
                    <a:pt x="13539" y="3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  <p:sp>
          <p:nvSpPr>
            <p:cNvPr id="5" name="Google Shape;1683;p73">
              <a:extLst>
                <a:ext uri="{FF2B5EF4-FFF2-40B4-BE49-F238E27FC236}">
                  <a16:creationId xmlns:a16="http://schemas.microsoft.com/office/drawing/2014/main" id="{DAC40805-AB47-DFB6-A8AD-DD65A4231D16}"/>
                </a:ext>
              </a:extLst>
            </p:cNvPr>
            <p:cNvSpPr/>
            <p:nvPr/>
          </p:nvSpPr>
          <p:spPr>
            <a:xfrm>
              <a:off x="1263700" y="157313"/>
              <a:ext cx="789711" cy="279894"/>
            </a:xfrm>
            <a:custGeom>
              <a:avLst/>
              <a:gdLst/>
              <a:ahLst/>
              <a:cxnLst/>
              <a:rect l="l" t="t" r="r" b="b"/>
              <a:pathLst>
                <a:path w="15693" h="5562" extrusionOk="0">
                  <a:moveTo>
                    <a:pt x="13539" y="3786"/>
                  </a:moveTo>
                  <a:cubicBezTo>
                    <a:pt x="13618" y="3616"/>
                    <a:pt x="13656" y="3433"/>
                    <a:pt x="13656" y="3238"/>
                  </a:cubicBezTo>
                  <a:cubicBezTo>
                    <a:pt x="13656" y="2559"/>
                    <a:pt x="13134" y="2011"/>
                    <a:pt x="12469" y="2011"/>
                  </a:cubicBezTo>
                  <a:cubicBezTo>
                    <a:pt x="12338" y="2011"/>
                    <a:pt x="12208" y="2023"/>
                    <a:pt x="12090" y="2063"/>
                  </a:cubicBezTo>
                  <a:cubicBezTo>
                    <a:pt x="11816" y="888"/>
                    <a:pt x="10798" y="0"/>
                    <a:pt x="9557" y="0"/>
                  </a:cubicBezTo>
                  <a:cubicBezTo>
                    <a:pt x="8683" y="0"/>
                    <a:pt x="7912" y="444"/>
                    <a:pt x="7442" y="1123"/>
                  </a:cubicBezTo>
                  <a:cubicBezTo>
                    <a:pt x="7233" y="1044"/>
                    <a:pt x="7012" y="1005"/>
                    <a:pt x="6789" y="1005"/>
                  </a:cubicBezTo>
                  <a:cubicBezTo>
                    <a:pt x="6163" y="1005"/>
                    <a:pt x="5602" y="1332"/>
                    <a:pt x="5263" y="1828"/>
                  </a:cubicBezTo>
                  <a:cubicBezTo>
                    <a:pt x="4988" y="1645"/>
                    <a:pt x="4662" y="1553"/>
                    <a:pt x="4323" y="1553"/>
                  </a:cubicBezTo>
                  <a:cubicBezTo>
                    <a:pt x="3291" y="1553"/>
                    <a:pt x="2469" y="2402"/>
                    <a:pt x="2469" y="3459"/>
                  </a:cubicBezTo>
                  <a:cubicBezTo>
                    <a:pt x="2469" y="3564"/>
                    <a:pt x="2481" y="3655"/>
                    <a:pt x="2495" y="3746"/>
                  </a:cubicBezTo>
                  <a:cubicBezTo>
                    <a:pt x="954" y="3929"/>
                    <a:pt x="1" y="4204"/>
                    <a:pt x="1" y="4504"/>
                  </a:cubicBezTo>
                  <a:cubicBezTo>
                    <a:pt x="1" y="5092"/>
                    <a:pt x="3513" y="5561"/>
                    <a:pt x="7847" y="5561"/>
                  </a:cubicBezTo>
                  <a:cubicBezTo>
                    <a:pt x="12182" y="5561"/>
                    <a:pt x="15693" y="5092"/>
                    <a:pt x="15693" y="4504"/>
                  </a:cubicBezTo>
                  <a:cubicBezTo>
                    <a:pt x="15693" y="4230"/>
                    <a:pt x="14871" y="3981"/>
                    <a:pt x="13539" y="3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/>
                <a:ea typeface="+mn-ea"/>
                <a:sym typeface="+mn-lt"/>
              </a:endParaRPr>
            </a:p>
          </p:txBody>
        </p:sp>
      </p:grpSp>
      <p:pic>
        <p:nvPicPr>
          <p:cNvPr id="6" name="Picture 29">
            <a:extLst>
              <a:ext uri="{FF2B5EF4-FFF2-40B4-BE49-F238E27FC236}">
                <a16:creationId xmlns:a16="http://schemas.microsoft.com/office/drawing/2014/main" id="{7E68F28D-92BF-88F5-574A-7DCB788FE8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16050" y="835874"/>
            <a:ext cx="599006" cy="114767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A921F94-74BB-A5E1-8915-F6949DF38637}"/>
              </a:ext>
            </a:extLst>
          </p:cNvPr>
          <p:cNvSpPr/>
          <p:nvPr/>
        </p:nvSpPr>
        <p:spPr>
          <a:xfrm>
            <a:off x="2559260" y="1229374"/>
            <a:ext cx="7806280" cy="537058"/>
          </a:xfrm>
          <a:prstGeom prst="rect">
            <a:avLst/>
          </a:prstGeom>
        </p:spPr>
        <p:txBody>
          <a:bodyPr wrap="none" lIns="60948" tIns="30474" rIns="60948" bIns="3047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/>
                <a:ea typeface="+mn-ea"/>
                <a:sym typeface="+mn-lt"/>
              </a:rPr>
              <a:t>Em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sẽ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ứng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xử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thế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nào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khi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gặp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tình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huống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dưới</a:t>
            </a:r>
            <a:r>
              <a:rPr lang="en-US" sz="2400" dirty="0">
                <a:latin typeface="UTM Avo"/>
                <a:ea typeface="+mn-ea"/>
                <a:sym typeface="+mn-lt"/>
              </a:rPr>
              <a:t> </a:t>
            </a:r>
            <a:r>
              <a:rPr lang="en-US" sz="2400" dirty="0" err="1">
                <a:latin typeface="UTM Avo"/>
                <a:ea typeface="+mn-ea"/>
                <a:sym typeface="+mn-lt"/>
              </a:rPr>
              <a:t>đây</a:t>
            </a:r>
            <a:r>
              <a:rPr lang="en-US" sz="2400" dirty="0">
                <a:latin typeface="UTM Avo"/>
                <a:ea typeface="+mn-ea"/>
                <a:sym typeface="+mn-lt"/>
              </a:rPr>
              <a:t>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0A37AA0-68B5-666D-4F93-A38404930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2209234"/>
            <a:ext cx="8442959" cy="4588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230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2E7A18-A8B7-835D-FA0D-26AD7F2D4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49;p73">
            <a:extLst>
              <a:ext uri="{FF2B5EF4-FFF2-40B4-BE49-F238E27FC236}">
                <a16:creationId xmlns:a16="http://schemas.microsoft.com/office/drawing/2014/main" id="{732C5F5E-5E61-84EE-EFE3-0F875DF5B7A2}"/>
              </a:ext>
            </a:extLst>
          </p:cNvPr>
          <p:cNvSpPr/>
          <p:nvPr/>
        </p:nvSpPr>
        <p:spPr>
          <a:xfrm>
            <a:off x="10848454" y="2474147"/>
            <a:ext cx="1052948" cy="373192"/>
          </a:xfrm>
          <a:custGeom>
            <a:avLst/>
            <a:gdLst/>
            <a:ahLst/>
            <a:cxnLst/>
            <a:rect l="l" t="t" r="r" b="b"/>
            <a:pathLst>
              <a:path w="15693" h="5562" extrusionOk="0">
                <a:moveTo>
                  <a:pt x="13539" y="3786"/>
                </a:moveTo>
                <a:cubicBezTo>
                  <a:pt x="13618" y="3616"/>
                  <a:pt x="13656" y="3433"/>
                  <a:pt x="13656" y="3238"/>
                </a:cubicBezTo>
                <a:cubicBezTo>
                  <a:pt x="13656" y="2559"/>
                  <a:pt x="13134" y="2011"/>
                  <a:pt x="12469" y="2011"/>
                </a:cubicBezTo>
                <a:cubicBezTo>
                  <a:pt x="12338" y="2011"/>
                  <a:pt x="12208" y="2023"/>
                  <a:pt x="12090" y="2063"/>
                </a:cubicBezTo>
                <a:cubicBezTo>
                  <a:pt x="11816" y="888"/>
                  <a:pt x="10798" y="0"/>
                  <a:pt x="9557" y="0"/>
                </a:cubicBezTo>
                <a:cubicBezTo>
                  <a:pt x="8683" y="0"/>
                  <a:pt x="7912" y="444"/>
                  <a:pt x="7442" y="1123"/>
                </a:cubicBezTo>
                <a:cubicBezTo>
                  <a:pt x="7233" y="1044"/>
                  <a:pt x="7012" y="1005"/>
                  <a:pt x="6789" y="1005"/>
                </a:cubicBezTo>
                <a:cubicBezTo>
                  <a:pt x="6163" y="1005"/>
                  <a:pt x="5602" y="1332"/>
                  <a:pt x="5263" y="1828"/>
                </a:cubicBezTo>
                <a:cubicBezTo>
                  <a:pt x="4988" y="1645"/>
                  <a:pt x="4662" y="1553"/>
                  <a:pt x="4323" y="1553"/>
                </a:cubicBezTo>
                <a:cubicBezTo>
                  <a:pt x="3291" y="1553"/>
                  <a:pt x="2469" y="2402"/>
                  <a:pt x="2469" y="3459"/>
                </a:cubicBezTo>
                <a:cubicBezTo>
                  <a:pt x="2469" y="3564"/>
                  <a:pt x="2481" y="3655"/>
                  <a:pt x="2495" y="3746"/>
                </a:cubicBezTo>
                <a:cubicBezTo>
                  <a:pt x="954" y="3929"/>
                  <a:pt x="1" y="4204"/>
                  <a:pt x="1" y="4504"/>
                </a:cubicBezTo>
                <a:cubicBezTo>
                  <a:pt x="1" y="5092"/>
                  <a:pt x="3513" y="5561"/>
                  <a:pt x="7847" y="5561"/>
                </a:cubicBezTo>
                <a:cubicBezTo>
                  <a:pt x="12182" y="5561"/>
                  <a:pt x="15693" y="5092"/>
                  <a:pt x="15693" y="4504"/>
                </a:cubicBezTo>
                <a:cubicBezTo>
                  <a:pt x="15693" y="4230"/>
                  <a:pt x="14871" y="3981"/>
                  <a:pt x="13539" y="378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sym typeface="+mn-lt"/>
            </a:endParaRPr>
          </a:p>
        </p:txBody>
      </p:sp>
      <p:grpSp>
        <p:nvGrpSpPr>
          <p:cNvPr id="3" name="Google Shape;1681;p73">
            <a:extLst>
              <a:ext uri="{FF2B5EF4-FFF2-40B4-BE49-F238E27FC236}">
                <a16:creationId xmlns:a16="http://schemas.microsoft.com/office/drawing/2014/main" id="{97A33B5F-E7C6-DB0D-1D1F-DC54F86C2846}"/>
              </a:ext>
            </a:extLst>
          </p:cNvPr>
          <p:cNvGrpSpPr/>
          <p:nvPr/>
        </p:nvGrpSpPr>
        <p:grpSpPr>
          <a:xfrm>
            <a:off x="-885823" y="781089"/>
            <a:ext cx="3061916" cy="1322837"/>
            <a:chOff x="-243026" y="157313"/>
            <a:chExt cx="2296437" cy="99212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Google Shape;1682;p73">
              <a:extLst>
                <a:ext uri="{FF2B5EF4-FFF2-40B4-BE49-F238E27FC236}">
                  <a16:creationId xmlns:a16="http://schemas.microsoft.com/office/drawing/2014/main" id="{2048ECD4-462F-6B68-1F43-209A196D7D54}"/>
                </a:ext>
              </a:extLst>
            </p:cNvPr>
            <p:cNvSpPr/>
            <p:nvPr/>
          </p:nvSpPr>
          <p:spPr>
            <a:xfrm>
              <a:off x="-243026" y="791012"/>
              <a:ext cx="1011257" cy="358429"/>
            </a:xfrm>
            <a:custGeom>
              <a:avLst/>
              <a:gdLst/>
              <a:ahLst/>
              <a:cxnLst/>
              <a:rect l="l" t="t" r="r" b="b"/>
              <a:pathLst>
                <a:path w="15693" h="5562" extrusionOk="0">
                  <a:moveTo>
                    <a:pt x="13539" y="3786"/>
                  </a:moveTo>
                  <a:cubicBezTo>
                    <a:pt x="13618" y="3616"/>
                    <a:pt x="13656" y="3433"/>
                    <a:pt x="13656" y="3238"/>
                  </a:cubicBezTo>
                  <a:cubicBezTo>
                    <a:pt x="13656" y="2559"/>
                    <a:pt x="13134" y="2011"/>
                    <a:pt x="12469" y="2011"/>
                  </a:cubicBezTo>
                  <a:cubicBezTo>
                    <a:pt x="12338" y="2011"/>
                    <a:pt x="12208" y="2023"/>
                    <a:pt x="12090" y="2063"/>
                  </a:cubicBezTo>
                  <a:cubicBezTo>
                    <a:pt x="11816" y="888"/>
                    <a:pt x="10798" y="0"/>
                    <a:pt x="9557" y="0"/>
                  </a:cubicBezTo>
                  <a:cubicBezTo>
                    <a:pt x="8683" y="0"/>
                    <a:pt x="7912" y="444"/>
                    <a:pt x="7442" y="1123"/>
                  </a:cubicBezTo>
                  <a:cubicBezTo>
                    <a:pt x="7233" y="1044"/>
                    <a:pt x="7012" y="1005"/>
                    <a:pt x="6789" y="1005"/>
                  </a:cubicBezTo>
                  <a:cubicBezTo>
                    <a:pt x="6163" y="1005"/>
                    <a:pt x="5602" y="1332"/>
                    <a:pt x="5263" y="1828"/>
                  </a:cubicBezTo>
                  <a:cubicBezTo>
                    <a:pt x="4988" y="1645"/>
                    <a:pt x="4662" y="1553"/>
                    <a:pt x="4323" y="1553"/>
                  </a:cubicBezTo>
                  <a:cubicBezTo>
                    <a:pt x="3291" y="1553"/>
                    <a:pt x="2469" y="2402"/>
                    <a:pt x="2469" y="3459"/>
                  </a:cubicBezTo>
                  <a:cubicBezTo>
                    <a:pt x="2469" y="3564"/>
                    <a:pt x="2481" y="3655"/>
                    <a:pt x="2495" y="3746"/>
                  </a:cubicBezTo>
                  <a:cubicBezTo>
                    <a:pt x="954" y="3929"/>
                    <a:pt x="1" y="4204"/>
                    <a:pt x="1" y="4504"/>
                  </a:cubicBezTo>
                  <a:cubicBezTo>
                    <a:pt x="1" y="5092"/>
                    <a:pt x="3513" y="5561"/>
                    <a:pt x="7847" y="5561"/>
                  </a:cubicBezTo>
                  <a:cubicBezTo>
                    <a:pt x="12182" y="5561"/>
                    <a:pt x="15693" y="5092"/>
                    <a:pt x="15693" y="4504"/>
                  </a:cubicBezTo>
                  <a:cubicBezTo>
                    <a:pt x="15693" y="4230"/>
                    <a:pt x="14871" y="3981"/>
                    <a:pt x="13539" y="3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  <p:sp>
          <p:nvSpPr>
            <p:cNvPr id="5" name="Google Shape;1683;p73">
              <a:extLst>
                <a:ext uri="{FF2B5EF4-FFF2-40B4-BE49-F238E27FC236}">
                  <a16:creationId xmlns:a16="http://schemas.microsoft.com/office/drawing/2014/main" id="{28193B57-D5E1-2F71-FB4E-0CBAED910D25}"/>
                </a:ext>
              </a:extLst>
            </p:cNvPr>
            <p:cNvSpPr/>
            <p:nvPr/>
          </p:nvSpPr>
          <p:spPr>
            <a:xfrm>
              <a:off x="1263700" y="157313"/>
              <a:ext cx="789711" cy="279894"/>
            </a:xfrm>
            <a:custGeom>
              <a:avLst/>
              <a:gdLst/>
              <a:ahLst/>
              <a:cxnLst/>
              <a:rect l="l" t="t" r="r" b="b"/>
              <a:pathLst>
                <a:path w="15693" h="5562" extrusionOk="0">
                  <a:moveTo>
                    <a:pt x="13539" y="3786"/>
                  </a:moveTo>
                  <a:cubicBezTo>
                    <a:pt x="13618" y="3616"/>
                    <a:pt x="13656" y="3433"/>
                    <a:pt x="13656" y="3238"/>
                  </a:cubicBezTo>
                  <a:cubicBezTo>
                    <a:pt x="13656" y="2559"/>
                    <a:pt x="13134" y="2011"/>
                    <a:pt x="12469" y="2011"/>
                  </a:cubicBezTo>
                  <a:cubicBezTo>
                    <a:pt x="12338" y="2011"/>
                    <a:pt x="12208" y="2023"/>
                    <a:pt x="12090" y="2063"/>
                  </a:cubicBezTo>
                  <a:cubicBezTo>
                    <a:pt x="11816" y="888"/>
                    <a:pt x="10798" y="0"/>
                    <a:pt x="9557" y="0"/>
                  </a:cubicBezTo>
                  <a:cubicBezTo>
                    <a:pt x="8683" y="0"/>
                    <a:pt x="7912" y="444"/>
                    <a:pt x="7442" y="1123"/>
                  </a:cubicBezTo>
                  <a:cubicBezTo>
                    <a:pt x="7233" y="1044"/>
                    <a:pt x="7012" y="1005"/>
                    <a:pt x="6789" y="1005"/>
                  </a:cubicBezTo>
                  <a:cubicBezTo>
                    <a:pt x="6163" y="1005"/>
                    <a:pt x="5602" y="1332"/>
                    <a:pt x="5263" y="1828"/>
                  </a:cubicBezTo>
                  <a:cubicBezTo>
                    <a:pt x="4988" y="1645"/>
                    <a:pt x="4662" y="1553"/>
                    <a:pt x="4323" y="1553"/>
                  </a:cubicBezTo>
                  <a:cubicBezTo>
                    <a:pt x="3291" y="1553"/>
                    <a:pt x="2469" y="2402"/>
                    <a:pt x="2469" y="3459"/>
                  </a:cubicBezTo>
                  <a:cubicBezTo>
                    <a:pt x="2469" y="3564"/>
                    <a:pt x="2481" y="3655"/>
                    <a:pt x="2495" y="3746"/>
                  </a:cubicBezTo>
                  <a:cubicBezTo>
                    <a:pt x="954" y="3929"/>
                    <a:pt x="1" y="4204"/>
                    <a:pt x="1" y="4504"/>
                  </a:cubicBezTo>
                  <a:cubicBezTo>
                    <a:pt x="1" y="5092"/>
                    <a:pt x="3513" y="5561"/>
                    <a:pt x="7847" y="5561"/>
                  </a:cubicBezTo>
                  <a:cubicBezTo>
                    <a:pt x="12182" y="5561"/>
                    <a:pt x="15693" y="5092"/>
                    <a:pt x="15693" y="4504"/>
                  </a:cubicBezTo>
                  <a:cubicBezTo>
                    <a:pt x="15693" y="4230"/>
                    <a:pt x="14871" y="3981"/>
                    <a:pt x="13539" y="37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sym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6886226-ADE9-0D5B-6318-B85928ACB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47" y="3291233"/>
            <a:ext cx="6563359" cy="3566767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1AE9CE11-8997-058A-9C76-5824398E0B25}"/>
              </a:ext>
            </a:extLst>
          </p:cNvPr>
          <p:cNvSpPr/>
          <p:nvPr/>
        </p:nvSpPr>
        <p:spPr>
          <a:xfrm>
            <a:off x="1387198" y="1148400"/>
            <a:ext cx="10368279" cy="1091056"/>
          </a:xfrm>
          <a:prstGeom prst="rect">
            <a:avLst/>
          </a:prstGeom>
        </p:spPr>
        <p:txBody>
          <a:bodyPr wrap="square" lIns="60948" tIns="30474" rIns="60948" bIns="30474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Em sẽ nói cho bạn nam đang vứt rác biết mối quan hệ của việc vứt rác bừa bãi đến sự mất cân bằng của chuỗi thức ăn trong 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tự nhiên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sym typeface="+mn-lt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B1DB4-152B-8B41-E4D2-4B918B1D4D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464" flipH="1">
            <a:off x="448391" y="1318481"/>
            <a:ext cx="877193" cy="95227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BD67ABE-60D1-9E5D-7F9B-188700161B10}"/>
              </a:ext>
            </a:extLst>
          </p:cNvPr>
          <p:cNvGrpSpPr/>
          <p:nvPr/>
        </p:nvGrpSpPr>
        <p:grpSpPr>
          <a:xfrm>
            <a:off x="2176093" y="2399426"/>
            <a:ext cx="7354768" cy="767146"/>
            <a:chOff x="948799" y="8478171"/>
            <a:chExt cx="11032151" cy="1150719"/>
          </a:xfrm>
        </p:grpSpPr>
        <p:pic>
          <p:nvPicPr>
            <p:cNvPr id="10" name="Picture 14">
              <a:extLst>
                <a:ext uri="{FF2B5EF4-FFF2-40B4-BE49-F238E27FC236}">
                  <a16:creationId xmlns:a16="http://schemas.microsoft.com/office/drawing/2014/main" id="{A3EE708C-1276-AEBA-B39B-06AFB2148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48799" y="8478171"/>
              <a:ext cx="1041924" cy="115071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0787E3-AA21-AC85-FCFA-61BD216FB1CC}"/>
                </a:ext>
              </a:extLst>
            </p:cNvPr>
            <p:cNvSpPr/>
            <p:nvPr/>
          </p:nvSpPr>
          <p:spPr>
            <a:xfrm>
              <a:off x="2761600" y="8724155"/>
              <a:ext cx="9219350" cy="85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 err="1">
                  <a:latin typeface="+mn-lt"/>
                  <a:ea typeface="+mn-ea"/>
                  <a:sym typeface="+mn-lt"/>
                </a:rPr>
                <a:t>Khuyên</a:t>
              </a:r>
              <a:r>
                <a:rPr lang="en-US" sz="2400" dirty="0">
                  <a:latin typeface="+mn-lt"/>
                  <a:ea typeface="+mn-ea"/>
                  <a:sym typeface="+mn-lt"/>
                </a:rPr>
                <a:t> </a:t>
              </a:r>
              <a:r>
                <a:rPr lang="en-US" sz="2400" dirty="0" err="1">
                  <a:latin typeface="+mn-lt"/>
                  <a:ea typeface="+mn-ea"/>
                  <a:sym typeface="+mn-lt"/>
                </a:rPr>
                <a:t>bạn</a:t>
              </a:r>
              <a:r>
                <a:rPr lang="en-US" sz="2400" dirty="0">
                  <a:latin typeface="+mn-lt"/>
                  <a:ea typeface="+mn-ea"/>
                  <a:sym typeface="+mn-lt"/>
                </a:rPr>
                <a:t> </a:t>
              </a:r>
              <a:r>
                <a:rPr lang="en-US" sz="2400" dirty="0" err="1">
                  <a:latin typeface="+mn-lt"/>
                  <a:ea typeface="+mn-ea"/>
                  <a:sym typeface="+mn-lt"/>
                </a:rPr>
                <a:t>không</a:t>
              </a:r>
              <a:r>
                <a:rPr lang="en-US" sz="2400" dirty="0">
                  <a:latin typeface="+mn-lt"/>
                  <a:ea typeface="+mn-ea"/>
                  <a:sym typeface="+mn-lt"/>
                </a:rPr>
                <a:t> </a:t>
              </a:r>
              <a:r>
                <a:rPr lang="en-US" sz="2400" dirty="0" err="1">
                  <a:latin typeface="+mn-lt"/>
                  <a:ea typeface="+mn-ea"/>
                  <a:sym typeface="+mn-lt"/>
                </a:rPr>
                <a:t>nên</a:t>
              </a:r>
              <a:r>
                <a:rPr lang="en-US" sz="2400" dirty="0">
                  <a:latin typeface="+mn-lt"/>
                  <a:ea typeface="+mn-ea"/>
                  <a:sym typeface="+mn-lt"/>
                </a:rPr>
                <a:t> </a:t>
              </a:r>
              <a:r>
                <a:rPr lang="en-US" sz="2400" dirty="0" err="1">
                  <a:latin typeface="+mn-lt"/>
                  <a:ea typeface="+mn-ea"/>
                  <a:sym typeface="+mn-lt"/>
                </a:rPr>
                <a:t>vứt</a:t>
              </a:r>
              <a:r>
                <a:rPr lang="en-US" sz="2400" dirty="0">
                  <a:latin typeface="+mn-lt"/>
                  <a:ea typeface="+mn-ea"/>
                  <a:sym typeface="+mn-lt"/>
                </a:rPr>
                <a:t> </a:t>
              </a:r>
              <a:r>
                <a:rPr lang="en-US" sz="2400" dirty="0" err="1">
                  <a:latin typeface="+mn-lt"/>
                  <a:ea typeface="+mn-ea"/>
                  <a:sym typeface="+mn-lt"/>
                </a:rPr>
                <a:t>rác</a:t>
              </a:r>
              <a:r>
                <a:rPr lang="en-US" sz="2400" dirty="0">
                  <a:latin typeface="+mn-lt"/>
                  <a:ea typeface="+mn-ea"/>
                  <a:sym typeface="+mn-lt"/>
                </a:rPr>
                <a:t> </a:t>
              </a:r>
              <a:r>
                <a:rPr lang="en-US" sz="2400" err="1">
                  <a:latin typeface="+mn-lt"/>
                  <a:ea typeface="+mn-ea"/>
                  <a:sym typeface="+mn-lt"/>
                </a:rPr>
                <a:t>bừa</a:t>
              </a:r>
              <a:r>
                <a:rPr lang="en-US" sz="2400">
                  <a:latin typeface="+mn-lt"/>
                  <a:ea typeface="+mn-ea"/>
                  <a:sym typeface="+mn-lt"/>
                </a:rPr>
                <a:t> bãi.</a:t>
              </a:r>
              <a:endParaRPr lang="en-US" sz="2400" dirty="0">
                <a:latin typeface="+mn-lt"/>
                <a:ea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791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F14090-15A9-4456-8175-C7CCD10ECE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/>
          <a:stretch/>
        </p:blipFill>
        <p:spPr>
          <a:xfrm>
            <a:off x="0" y="0"/>
            <a:ext cx="1221105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9DAC6A-E448-4B7A-9C55-2AB116CFD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7239" y="542109"/>
            <a:ext cx="1956572" cy="7167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F3D2DD-7984-4261-AD11-E61771F61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42397" y="2697910"/>
            <a:ext cx="2504399" cy="9174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6147CD3-2649-4E88-8CE1-81D576F84A32}"/>
              </a:ext>
            </a:extLst>
          </p:cNvPr>
          <p:cNvSpPr txBox="1"/>
          <p:nvPr/>
        </p:nvSpPr>
        <p:spPr>
          <a:xfrm>
            <a:off x="4351844" y="583260"/>
            <a:ext cx="3507370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173">
              <a:buClrTx/>
            </a:pPr>
            <a:r>
              <a:rPr lang="en-US" sz="5400" b="1" kern="1200">
                <a:ln w="31750">
                  <a:solidFill>
                    <a:prstClr val="white"/>
                  </a:solidFill>
                </a:ln>
                <a:solidFill>
                  <a:srgbClr val="FCECD0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TRÒ CHƠI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F91547-85E9-41A0-9391-B8B1188B5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2204" y="533400"/>
            <a:ext cx="2895851" cy="10607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3F800B-073E-42F5-BFFA-477203C96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-819539" y="149398"/>
            <a:ext cx="3944128" cy="14447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990A4E-1001-4E5F-813F-CD6CFC00C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8536" y="2591002"/>
            <a:ext cx="1429252" cy="523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08987E-8482-412C-8746-6EFF36F2C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2561" y="1524004"/>
            <a:ext cx="3450921" cy="18655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C0C90C-828F-4918-AC40-01B94FDF83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6828" y="1524000"/>
            <a:ext cx="3255059" cy="17764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BD9397-1275-4277-92E8-BB3DEB4DCC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8868" y="3465408"/>
            <a:ext cx="8154264" cy="1944792"/>
          </a:xfrm>
          <a:prstGeom prst="rect">
            <a:avLst/>
          </a:prstGeom>
        </p:spPr>
      </p:pic>
      <p:pic>
        <p:nvPicPr>
          <p:cNvPr id="3" name="NhacNen_New_mixdown">
            <a:hlinkClick r:id="" action="ppaction://media"/>
            <a:extLst>
              <a:ext uri="{FF2B5EF4-FFF2-40B4-BE49-F238E27FC236}">
                <a16:creationId xmlns:a16="http://schemas.microsoft.com/office/drawing/2014/main" id="{28167027-7A85-4724-A51F-9BCFD69997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589618" y="4"/>
            <a:ext cx="828517" cy="828517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EFCB68F2-2E43-46C4-8354-BD88138803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8782" y="5541636"/>
            <a:ext cx="2109399" cy="7742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FC2DC4-E9A6-4E74-877B-2C3C0FD598BF}"/>
              </a:ext>
            </a:extLst>
          </p:cNvPr>
          <p:cNvSpPr txBox="1"/>
          <p:nvPr/>
        </p:nvSpPr>
        <p:spPr>
          <a:xfrm>
            <a:off x="-1710162" y="1009644"/>
            <a:ext cx="11156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173">
              <a:buClrTx/>
            </a:pPr>
            <a:r>
              <a:rPr lang="en-US" sz="1800" kern="120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Nhạc nền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0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1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-0.0375 -0.03287 " pathEditMode="relative" rAng="0" ptsTypes="AA">
                                          <p:cBhvr>
                                            <p:cTn id="37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75" y="-1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-0.09375 0.00047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81481E-6 L -0.09375 0.00046 " pathEditMode="relative" rAng="0" ptsTypes="AA">
                                          <p:cBhvr>
                                            <p:cTn id="47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22222E-6 L 0.10156 -0.02037 " pathEditMode="relative" rAng="0" ptsTypes="AA">
                                          <p:cBhvr>
                                            <p:cTn id="52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78" y="-10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0.11276 -0.00023 " pathEditMode="relative" rAng="0" ptsTypes="AA">
                                          <p:cBhvr>
                                            <p:cTn id="57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38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24390" numSld="6" showWhenStopped="0">
                    <p:cTn id="58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-0.0375 -0.03287 " pathEditMode="relative" rAng="0" ptsTypes="AA">
                                          <p:cBhvr>
                                            <p:cTn id="37" dur="5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75" y="-1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59259E-6 L -0.09375 0.00047 " pathEditMode="relative" rAng="0" ptsTypes="AA">
                                          <p:cBhvr>
                                            <p:cTn id="42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81481E-6 L -0.09375 0.00046 " pathEditMode="relative" rAng="0" ptsTypes="AA">
                                          <p:cBhvr>
                                            <p:cTn id="47" dur="5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88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22222E-6 L 0.10156 -0.02037 " pathEditMode="relative" rAng="0" ptsTypes="AA">
                                          <p:cBhvr>
                                            <p:cTn id="52" dur="5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78" y="-10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repeatCount="indefinite" accel="50000" decel="5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0 L 0.11276 -0.00023 " pathEditMode="relative" rAng="0" ptsTypes="AA">
                                          <p:cBhvr>
                                            <p:cTn id="57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638" y="-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24390" numSld="6" showWhenStopped="0">
                    <p:cTn id="58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8" grpId="0"/>
        </p:bldLst>
      </p:timing>
    </mc:Fallback>
  </mc:AlternateContent>
  <p:extLst>
    <p:ext uri="{E180D4A7-C9FB-4DFB-919C-405C955672EB}">
      <p14:showEvtLst xmlns:p14="http://schemas.microsoft.com/office/powerpoint/2010/main">
        <p14:playEvt time="10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9C40F7-6636-4B05-A249-C5AA12FDAE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905CDB2-EEB7-49B9-ADB2-66FCF558DF54}"/>
              </a:ext>
            </a:extLst>
          </p:cNvPr>
          <p:cNvGrpSpPr/>
          <p:nvPr/>
        </p:nvGrpSpPr>
        <p:grpSpPr>
          <a:xfrm>
            <a:off x="2434109" y="246188"/>
            <a:ext cx="9486901" cy="3182815"/>
            <a:chOff x="2434106" y="246185"/>
            <a:chExt cx="9486901" cy="31828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DC2BDB-258C-4F4A-86ED-C0A6EFC4F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025C03-BBC1-4E41-924B-1D89C7CB42D3}"/>
                </a:ext>
              </a:extLst>
            </p:cNvPr>
            <p:cNvSpPr txBox="1"/>
            <p:nvPr/>
          </p:nvSpPr>
          <p:spPr>
            <a:xfrm>
              <a:off x="2762847" y="1483303"/>
              <a:ext cx="9029103" cy="461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1000"/>
                </a:lnSpc>
              </a:pPr>
              <a:r>
                <a:rPr lang="vi-VN" sz="28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rPr>
                <a:t>Để giữ cân bằng chuỗi thức ăn, ta không nên</a:t>
              </a:r>
              <a:endParaRPr lang="en-US" sz="2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CDE6C19-37AA-4D55-B203-0CA4C11C25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47" y="633076"/>
            <a:ext cx="1828800" cy="1423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21BF8-DFDC-47FA-9179-0DA83D21026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206" y="1832333"/>
            <a:ext cx="1619694" cy="44541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273A81-4537-406E-B3CE-A31805A589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580" y="4669358"/>
            <a:ext cx="1353734" cy="162274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66CE2CC-C6FC-4C02-8800-255EB55AE7A1}"/>
              </a:ext>
            </a:extLst>
          </p:cNvPr>
          <p:cNvGrpSpPr/>
          <p:nvPr/>
        </p:nvGrpSpPr>
        <p:grpSpPr>
          <a:xfrm>
            <a:off x="2256516" y="3429003"/>
            <a:ext cx="4677684" cy="1549923"/>
            <a:chOff x="2256516" y="3433557"/>
            <a:chExt cx="4677684" cy="154992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5A52592-0BB8-4E56-8777-98E51EF60298}"/>
                </a:ext>
              </a:extLst>
            </p:cNvPr>
            <p:cNvSpPr/>
            <p:nvPr/>
          </p:nvSpPr>
          <p:spPr>
            <a:xfrm>
              <a:off x="2590800" y="364236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400">
                <a:solidFill>
                  <a:schemeClr val="bg1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24F6AB-4202-4A41-B1CC-10AFAD07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56516" y="3433557"/>
              <a:ext cx="1154488" cy="154992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74302B-8BF6-442B-A767-DCF07F5816C6}"/>
                </a:ext>
              </a:extLst>
            </p:cNvPr>
            <p:cNvSpPr txBox="1"/>
            <p:nvPr/>
          </p:nvSpPr>
          <p:spPr>
            <a:xfrm>
              <a:off x="3497957" y="3752374"/>
              <a:ext cx="2769017" cy="1029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Giữ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bầu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không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khí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trong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lành</a:t>
              </a:r>
              <a:endPara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401136-2892-4E74-8408-0ECBBDBDCC02}"/>
              </a:ext>
            </a:extLst>
          </p:cNvPr>
          <p:cNvGrpSpPr/>
          <p:nvPr/>
        </p:nvGrpSpPr>
        <p:grpSpPr>
          <a:xfrm>
            <a:off x="7167386" y="3353692"/>
            <a:ext cx="4567414" cy="1678288"/>
            <a:chOff x="7167386" y="3353692"/>
            <a:chExt cx="4567414" cy="167828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DED7621-90B0-4A1A-9CEE-2AF593FBD5ED}"/>
                </a:ext>
              </a:extLst>
            </p:cNvPr>
            <p:cNvSpPr/>
            <p:nvPr/>
          </p:nvSpPr>
          <p:spPr>
            <a:xfrm>
              <a:off x="7391400" y="367284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400">
                <a:solidFill>
                  <a:schemeClr val="bg1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9C561F4-337C-4F74-B8C1-E9E1657F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7386" y="3353692"/>
              <a:ext cx="987997" cy="167828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405B9B-8989-4F0C-8CCF-4509B3A6EECA}"/>
                </a:ext>
              </a:extLst>
            </p:cNvPr>
            <p:cNvSpPr txBox="1"/>
            <p:nvPr/>
          </p:nvSpPr>
          <p:spPr>
            <a:xfrm>
              <a:off x="8419163" y="3741455"/>
              <a:ext cx="3051045" cy="1029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Giữ môi trường trong sạch.</a:t>
              </a:r>
              <a:endPara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13E8F7-E341-4A4A-8467-9009F4679AEA}"/>
              </a:ext>
            </a:extLst>
          </p:cNvPr>
          <p:cNvGrpSpPr/>
          <p:nvPr/>
        </p:nvGrpSpPr>
        <p:grpSpPr>
          <a:xfrm>
            <a:off x="2228026" y="5129051"/>
            <a:ext cx="4706174" cy="1549923"/>
            <a:chOff x="2228026" y="5129048"/>
            <a:chExt cx="4706174" cy="154992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1D00E1D-A2B2-4255-A5D2-8BDE9DF92CF0}"/>
                </a:ext>
              </a:extLst>
            </p:cNvPr>
            <p:cNvSpPr/>
            <p:nvPr/>
          </p:nvSpPr>
          <p:spPr>
            <a:xfrm>
              <a:off x="25908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400">
                <a:solidFill>
                  <a:schemeClr val="bg1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E08832-3DCC-49A4-AC1D-099A79C0E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28026" y="5129048"/>
              <a:ext cx="929351" cy="154992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128BEF-07EE-4FEE-9225-7F18ADBAC7D5}"/>
                </a:ext>
              </a:extLst>
            </p:cNvPr>
            <p:cNvSpPr txBox="1"/>
            <p:nvPr/>
          </p:nvSpPr>
          <p:spPr>
            <a:xfrm>
              <a:off x="2994054" y="5399286"/>
              <a:ext cx="3776822" cy="1029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Không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khai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thác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quá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mức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một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loài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sinh</a:t>
              </a:r>
              <a:r>
                <a:rPr lang="en-US" sz="2400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r>
                <a:rPr lang="en-US" sz="2400" dirty="0" err="1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vật</a:t>
              </a:r>
              <a:endPara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0854B2-F80C-4FF7-88D5-341CFE138CE3}"/>
              </a:ext>
            </a:extLst>
          </p:cNvPr>
          <p:cNvGrpSpPr/>
          <p:nvPr/>
        </p:nvGrpSpPr>
        <p:grpSpPr>
          <a:xfrm>
            <a:off x="7144988" y="5089690"/>
            <a:ext cx="4589812" cy="1548524"/>
            <a:chOff x="7144988" y="5089690"/>
            <a:chExt cx="4589812" cy="154852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814C31-9D0A-41B1-ADED-E8FF4ABD4B00}"/>
                </a:ext>
              </a:extLst>
            </p:cNvPr>
            <p:cNvSpPr/>
            <p:nvPr/>
          </p:nvSpPr>
          <p:spPr>
            <a:xfrm>
              <a:off x="73914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400">
                <a:solidFill>
                  <a:schemeClr val="bg1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B0FE3D-55AC-44FB-900D-361A2433C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4988" y="5089690"/>
              <a:ext cx="951590" cy="154852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A81D0B3-76A8-47AE-B788-8A81D806EC61}"/>
                </a:ext>
              </a:extLst>
            </p:cNvPr>
            <p:cNvSpPr txBox="1"/>
            <p:nvPr/>
          </p:nvSpPr>
          <p:spPr>
            <a:xfrm>
              <a:off x="8260955" y="5470358"/>
              <a:ext cx="3309468" cy="1029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Săn bắn động vật hoang dã</a:t>
              </a:r>
              <a:endPara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8BB1B-92B6-4DE5-ACDE-179696214C55}"/>
              </a:ext>
            </a:extLst>
          </p:cNvPr>
          <p:cNvSpPr/>
          <p:nvPr/>
        </p:nvSpPr>
        <p:spPr>
          <a:xfrm>
            <a:off x="-1257799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cs typeface="+mn-ea"/>
                <a:sym typeface="+mn-lt"/>
              </a:rPr>
              <a:t>Khi đến mỗi Slide, thầy cô</a:t>
            </a:r>
            <a:br>
              <a:rPr lang="en-US" sz="24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en-US" sz="2400">
                <a:solidFill>
                  <a:schemeClr val="tx1"/>
                </a:solidFill>
                <a:cs typeface="+mn-ea"/>
                <a:sym typeface="+mn-lt"/>
              </a:rPr>
              <a:t>nhấp chuột trái 1 lần hoặc</a:t>
            </a:r>
            <a:br>
              <a:rPr lang="en-US" sz="24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en-US" sz="2400">
                <a:solidFill>
                  <a:schemeClr val="tx1"/>
                </a:solidFill>
                <a:cs typeface="+mn-ea"/>
                <a:sym typeface="+mn-lt"/>
              </a:rPr>
              <a:t>phím mũi tên qua phải thì câu hỏi và đáp án sẽ tự xuất hiện.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24F5DE-75CB-4900-959D-9E968A52D007}"/>
              </a:ext>
            </a:extLst>
          </p:cNvPr>
          <p:cNvSpPr/>
          <p:nvPr/>
        </p:nvSpPr>
        <p:spPr>
          <a:xfrm>
            <a:off x="3681816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cs typeface="+mn-ea"/>
                <a:sym typeface="+mn-lt"/>
              </a:rPr>
              <a:t>Sau khi HS đưa ra đáp án qua Camera, thầy cô nhấp vào đáp án đúng để xác nhận đáp án.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3EE7E23-BC61-4045-9025-919F8F5553AA}"/>
              </a:ext>
            </a:extLst>
          </p:cNvPr>
          <p:cNvSpPr/>
          <p:nvPr/>
        </p:nvSpPr>
        <p:spPr>
          <a:xfrm>
            <a:off x="8640481" y="7202680"/>
            <a:ext cx="4800600" cy="197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cs typeface="+mn-ea"/>
                <a:sym typeface="+mn-lt"/>
              </a:rPr>
              <a:t>Để chuyển sang câu hỏi tiếp theo, thầy cô nhấp phím mũi tên qua phải 2 lần hoặc</a:t>
            </a:r>
            <a:br>
              <a:rPr lang="en-US" sz="2400">
                <a:solidFill>
                  <a:schemeClr val="tx1"/>
                </a:solidFill>
                <a:cs typeface="+mn-ea"/>
                <a:sym typeface="+mn-lt"/>
              </a:rPr>
            </a:br>
            <a:r>
              <a:rPr lang="en-US" sz="2400">
                <a:solidFill>
                  <a:schemeClr val="tx1"/>
                </a:solidFill>
                <a:cs typeface="+mn-ea"/>
                <a:sym typeface="+mn-lt"/>
              </a:rPr>
              <a:t>nhấp chuột trái 2 lần.</a:t>
            </a:r>
          </a:p>
        </p:txBody>
      </p:sp>
      <p:pic>
        <p:nvPicPr>
          <p:cNvPr id="14" name="âm thanh trả lời sai">
            <a:hlinkClick r:id="" action="ppaction://media"/>
            <a:extLst>
              <a:ext uri="{FF2B5EF4-FFF2-40B4-BE49-F238E27FC236}">
                <a16:creationId xmlns:a16="http://schemas.microsoft.com/office/drawing/2014/main" id="{2EB6F474-C6B3-BE29-359F-BEB4ACBFC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060689" y="840010"/>
            <a:ext cx="487363" cy="487363"/>
          </a:xfrm>
          <a:prstGeom prst="rect">
            <a:avLst/>
          </a:prstGeom>
        </p:spPr>
      </p:pic>
      <p:pic>
        <p:nvPicPr>
          <p:cNvPr id="16" name="âm thanh trả lời sai">
            <a:hlinkClick r:id="" action="ppaction://media"/>
            <a:extLst>
              <a:ext uri="{FF2B5EF4-FFF2-40B4-BE49-F238E27FC236}">
                <a16:creationId xmlns:a16="http://schemas.microsoft.com/office/drawing/2014/main" id="{8FF50D1C-2512-6FD1-D441-1EB1CE7CBA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08289" y="992410"/>
            <a:ext cx="487363" cy="487363"/>
          </a:xfrm>
          <a:prstGeom prst="rect">
            <a:avLst/>
          </a:prstGeom>
        </p:spPr>
      </p:pic>
      <p:pic>
        <p:nvPicPr>
          <p:cNvPr id="17" name="âm thanh trả lời sai">
            <a:hlinkClick r:id="" action="ppaction://media"/>
            <a:extLst>
              <a:ext uri="{FF2B5EF4-FFF2-40B4-BE49-F238E27FC236}">
                <a16:creationId xmlns:a16="http://schemas.microsoft.com/office/drawing/2014/main" id="{7B37B117-759E-E939-7ABF-BF54E7BE5B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55889" y="1144810"/>
            <a:ext cx="487363" cy="487363"/>
          </a:xfrm>
          <a:prstGeom prst="rect">
            <a:avLst/>
          </a:prstGeom>
        </p:spPr>
      </p:pic>
      <p:pic>
        <p:nvPicPr>
          <p:cNvPr id="18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24EF119A-5727-063C-6BCA-0C3F44B773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40466" y="1900494"/>
            <a:ext cx="487363" cy="487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C3DADD-30D6-5FBF-2C23-67094940852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-5501"/>
            <a:ext cx="758254" cy="84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2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7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BkUTYClu"/>
  <p:tag name="ARTICULATE_SLIDE_COUNT" val="14"/>
  <p:tag name="ARTICULATE_PROJECT_OPEN" val="0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179</TotalTime>
  <Words>1028</Words>
  <Application>Microsoft Office PowerPoint</Application>
  <PresentationFormat>Widescreen</PresentationFormat>
  <Paragraphs>77</Paragraphs>
  <Slides>17</Slides>
  <Notes>8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UTM Avo</vt:lpstr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subject>9Slide.vn</dc:subject>
  <dc:creator>admin</dc:creator>
  <dc:description>9Slide.vn</dc:description>
  <cp:lastModifiedBy>Thuynt</cp:lastModifiedBy>
  <cp:revision>35</cp:revision>
  <dcterms:modified xsi:type="dcterms:W3CDTF">2024-02-06T08:33:56Z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61827CDC-00CA-47E7-AC7F-0E4B5A38CF56</vt:lpwstr>
  </property>
  <property fmtid="{D5CDD505-2E9C-101B-9397-08002B2CF9AE}" pid="3" name="ArticulatePath">
    <vt:lpwstr>Template_Công nghệ 3.potm</vt:lpwstr>
  </property>
</Properties>
</file>