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6"/>
  </p:notesMasterIdLst>
  <p:sldIdLst>
    <p:sldId id="256" r:id="rId5"/>
    <p:sldId id="257" r:id="rId6"/>
    <p:sldId id="258" r:id="rId7"/>
    <p:sldId id="395" r:id="rId8"/>
    <p:sldId id="261" r:id="rId9"/>
    <p:sldId id="378" r:id="rId10"/>
    <p:sldId id="389" r:id="rId11"/>
    <p:sldId id="391" r:id="rId12"/>
    <p:sldId id="396" r:id="rId13"/>
    <p:sldId id="397" r:id="rId14"/>
    <p:sldId id="398" r:id="rId15"/>
    <p:sldId id="393" r:id="rId16"/>
    <p:sldId id="399" r:id="rId17"/>
    <p:sldId id="400" r:id="rId18"/>
    <p:sldId id="401" r:id="rId19"/>
    <p:sldId id="263" r:id="rId20"/>
    <p:sldId id="402" r:id="rId21"/>
    <p:sldId id="264" r:id="rId22"/>
    <p:sldId id="265" r:id="rId23"/>
    <p:sldId id="266" r:id="rId24"/>
    <p:sldId id="296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UTM Avo" panose="02040603050506020204" pitchFamily="18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EC404227-E23D-78CC-E59B-8D3432C4A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912DAD6E-64C8-D434-2E81-6DEAA7998F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A25EC462-96B6-033D-EC8F-297A4E233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83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A7D30A10-D759-53A7-93B7-E4A3EA7B1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DADC801D-47ED-E482-CA76-CD017254A0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A5652336-7756-D66E-8C4F-3D8149329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551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4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A1523354-8B4E-2855-6F75-B04366978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D7F76507-FBE4-C836-EE8D-21351EF1B6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85724236-79E3-0BD6-BA9B-A6C0A3AE92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23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34C13A54-50E6-326B-39FE-3D4D5E575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2A88EE02-EDAB-9C88-26B0-9DD5C2E71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09AAF5A4-138F-865A-05F9-60B6954D6A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647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6208E935-5AF4-28BB-967F-6FAF3AAC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F242CA60-F248-221E-D13F-83353EB958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1FB0F182-07DB-2258-48FB-2B04CCA1D1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366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C3CD89D-FACA-AE6F-D719-B7AA912D4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>
            <a:extLst>
              <a:ext uri="{FF2B5EF4-FFF2-40B4-BE49-F238E27FC236}">
                <a16:creationId xmlns:a16="http://schemas.microsoft.com/office/drawing/2014/main" id="{0F6F7161-6C0D-CA06-3347-6B979AD96D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>
            <a:extLst>
              <a:ext uri="{FF2B5EF4-FFF2-40B4-BE49-F238E27FC236}">
                <a16:creationId xmlns:a16="http://schemas.microsoft.com/office/drawing/2014/main" id="{B2624F07-18B2-8154-8429-8277CD75E5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17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83E7454B-05D1-61F7-B0B5-B90147F0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>
            <a:extLst>
              <a:ext uri="{FF2B5EF4-FFF2-40B4-BE49-F238E27FC236}">
                <a16:creationId xmlns:a16="http://schemas.microsoft.com/office/drawing/2014/main" id="{D43A184F-33B0-0695-025E-707684587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441C814E-0C43-7953-11B5-8B288FEA56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89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98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827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D30146E0-F102-B154-E2AB-B80FD3585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78D8E955-5F05-0401-BBFD-FC9C6BA6A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A7BECFF7-F040-680C-30F1-003FCF83BA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2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5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5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0" y="1813608"/>
            <a:ext cx="12265891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32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90: Em ôn lại những gì đã học 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6FE2C877-8C76-C729-A8C3-82D73E676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8767DA-B79E-2EAA-2374-DF81CA9A8EB0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643EE-3724-9B6A-825A-C6A7B47B0919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Tính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4F423-8D34-296D-5AD5-D82D21F3259D}"/>
              </a:ext>
            </a:extLst>
          </p:cNvPr>
          <p:cNvSpPr/>
          <p:nvPr/>
        </p:nvSpPr>
        <p:spPr>
          <a:xfrm>
            <a:off x="744249" y="2153962"/>
            <a:ext cx="54534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c)</a:t>
            </a:r>
            <a:endParaRPr kumimoji="0" lang="en-US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AFE2E9-0AB7-697F-8AF8-7F284922156E}"/>
              </a:ext>
            </a:extLst>
          </p:cNvPr>
          <p:cNvCxnSpPr>
            <a:cxnSpLocks/>
          </p:cNvCxnSpPr>
          <p:nvPr/>
        </p:nvCxnSpPr>
        <p:spPr>
          <a:xfrm>
            <a:off x="5804747" y="2270285"/>
            <a:ext cx="0" cy="251507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7E150C-766D-D68E-CEAA-7D2431936789}"/>
              </a:ext>
            </a:extLst>
          </p:cNvPr>
          <p:cNvCxnSpPr>
            <a:cxnSpLocks/>
          </p:cNvCxnSpPr>
          <p:nvPr/>
        </p:nvCxnSpPr>
        <p:spPr>
          <a:xfrm flipH="1">
            <a:off x="1364009" y="3403653"/>
            <a:ext cx="9283671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9766A6-D7C9-32FF-9B37-4B84F9449108}"/>
                  </a:ext>
                </a:extLst>
              </p:cNvPr>
              <p:cNvSpPr/>
              <p:nvPr/>
            </p:nvSpPr>
            <p:spPr>
              <a:xfrm>
                <a:off x="2710626" y="1957696"/>
                <a:ext cx="1053045" cy="1291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kumimoji="0" lang="fr-FR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9766A6-D7C9-32FF-9B37-4B84F9449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626" y="1957696"/>
                <a:ext cx="1053045" cy="1291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C3D1B0B-1F06-0B7E-E7EC-D463933056BC}"/>
                  </a:ext>
                </a:extLst>
              </p:cNvPr>
              <p:cNvSpPr/>
              <p:nvPr/>
            </p:nvSpPr>
            <p:spPr>
              <a:xfrm>
                <a:off x="6645446" y="1958011"/>
                <a:ext cx="951671" cy="1284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67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667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 </m:t>
                      </m:r>
                      <m:r>
                        <a:rPr kumimoji="0" lang="fr-FR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: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C3D1B0B-1F06-0B7E-E7EC-D46393305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46" y="1958011"/>
                <a:ext cx="951671" cy="1284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9E6888F-B093-F031-CE5B-5E6987FBBB27}"/>
                  </a:ext>
                </a:extLst>
              </p:cNvPr>
              <p:cNvSpPr/>
              <p:nvPr/>
            </p:nvSpPr>
            <p:spPr>
              <a:xfrm>
                <a:off x="6736411" y="3688303"/>
                <a:ext cx="951671" cy="8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67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8</m:t>
                          </m:r>
                        </m:den>
                      </m:f>
                      <m:r>
                        <a:rPr kumimoji="0" lang="en-US" sz="2667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 </m:t>
                      </m:r>
                      <m:r>
                        <a:rPr kumimoji="0" lang="en-US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: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9E6888F-B093-F031-CE5B-5E6987FBB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11" y="3688303"/>
                <a:ext cx="951671" cy="891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B063F91-9824-113F-6F27-056E4C8C34C8}"/>
                  </a:ext>
                </a:extLst>
              </p:cNvPr>
              <p:cNvSpPr/>
              <p:nvPr/>
            </p:nvSpPr>
            <p:spPr>
              <a:xfrm>
                <a:off x="2537006" y="3704634"/>
                <a:ext cx="1431353" cy="882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11</m:t>
                          </m:r>
                        </m:den>
                      </m:f>
                      <m:r>
                        <a:rPr kumimoji="0" lang="fr-FR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B063F91-9824-113F-6F27-056E4C8C3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06" y="3704634"/>
                <a:ext cx="1431353" cy="882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D04B358-3228-0910-2939-5A22849092E9}"/>
                  </a:ext>
                </a:extLst>
              </p:cNvPr>
              <p:cNvSpPr/>
              <p:nvPr/>
            </p:nvSpPr>
            <p:spPr>
              <a:xfrm>
                <a:off x="3647631" y="2241882"/>
                <a:ext cx="818236" cy="88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D04B358-3228-0910-2939-5A2284909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31" y="2241882"/>
                <a:ext cx="818236" cy="887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D54DA05-E625-2579-7C4F-20711A962875}"/>
                  </a:ext>
                </a:extLst>
              </p:cNvPr>
              <p:cNvSpPr/>
              <p:nvPr/>
            </p:nvSpPr>
            <p:spPr>
              <a:xfrm>
                <a:off x="7493776" y="2237212"/>
                <a:ext cx="2248884" cy="8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fr-FR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等线"/>
                          <a:cs typeface="Arial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fr-FR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kumimoji="0" lang="fr-FR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D54DA05-E625-2579-7C4F-20711A962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776" y="2237212"/>
                <a:ext cx="2248884" cy="8916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69D3B2-3400-F75D-023A-A144B22DBE44}"/>
                  </a:ext>
                </a:extLst>
              </p:cNvPr>
              <p:cNvSpPr/>
              <p:nvPr/>
            </p:nvSpPr>
            <p:spPr>
              <a:xfrm>
                <a:off x="7469653" y="3669808"/>
                <a:ext cx="2036840" cy="891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8</m:t>
                          </m:r>
                        </m:den>
                      </m:f>
                      <m:r>
                        <a:rPr kumimoji="0" lang="en-US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Times New Roman"/>
                          <a:sym typeface="Arial"/>
                        </a:rPr>
                        <m:t>×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kumimoji="0" lang="en-US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69D3B2-3400-F75D-023A-A144B22DB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53" y="3669808"/>
                <a:ext cx="2036840" cy="8913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ED5854B-4F8C-DFB7-6108-0C2DBED5C702}"/>
                  </a:ext>
                </a:extLst>
              </p:cNvPr>
              <p:cNvSpPr/>
              <p:nvPr/>
            </p:nvSpPr>
            <p:spPr>
              <a:xfrm>
                <a:off x="3749231" y="3734928"/>
                <a:ext cx="841128" cy="882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fr-FR" sz="2667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等线"/>
                          <a:cs typeface="Arial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kumimoji="0" lang="en-US" sz="2667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667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ED5854B-4F8C-DFB7-6108-0C2DBED5C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31" y="3734928"/>
                <a:ext cx="841128" cy="8828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6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A6FBAABC-5484-4E5E-42CB-EA5C4483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688E12-F4C3-016F-60FC-B01CE1A0A85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6D47E-4968-AED6-5507-4BF6DB84221E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Tính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B367EA-B6C7-8B66-2DF5-C629D9D5ACCD}"/>
              </a:ext>
            </a:extLst>
          </p:cNvPr>
          <p:cNvSpPr/>
          <p:nvPr/>
        </p:nvSpPr>
        <p:spPr>
          <a:xfrm>
            <a:off x="744249" y="2153962"/>
            <a:ext cx="54534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d)</a:t>
            </a:r>
            <a:endParaRPr kumimoji="0" lang="en-US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9982D-19E0-DFB4-5080-795A2DAD93BF}"/>
              </a:ext>
            </a:extLst>
          </p:cNvPr>
          <p:cNvCxnSpPr>
            <a:cxnSpLocks/>
          </p:cNvCxnSpPr>
          <p:nvPr/>
        </p:nvCxnSpPr>
        <p:spPr>
          <a:xfrm>
            <a:off x="5804747" y="2270285"/>
            <a:ext cx="0" cy="251507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A7F84F-7993-791F-FCBC-E3756E825F8E}"/>
              </a:ext>
            </a:extLst>
          </p:cNvPr>
          <p:cNvCxnSpPr>
            <a:cxnSpLocks/>
          </p:cNvCxnSpPr>
          <p:nvPr/>
        </p:nvCxnSpPr>
        <p:spPr>
          <a:xfrm flipH="1">
            <a:off x="1364009" y="3403653"/>
            <a:ext cx="9283671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6A8B30-C84B-50E0-2C4E-96B035357664}"/>
                  </a:ext>
                </a:extLst>
              </p:cNvPr>
              <p:cNvSpPr/>
              <p:nvPr/>
            </p:nvSpPr>
            <p:spPr>
              <a:xfrm>
                <a:off x="2581328" y="1917009"/>
                <a:ext cx="1053045" cy="1284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8</m:t>
                      </m:r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6A8B30-C84B-50E0-2C4E-96B035357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328" y="1917009"/>
                <a:ext cx="1053045" cy="1284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F5978C-C436-B05F-D380-D758B6BAE2CB}"/>
                  </a:ext>
                </a:extLst>
              </p:cNvPr>
              <p:cNvSpPr/>
              <p:nvPr/>
            </p:nvSpPr>
            <p:spPr>
              <a:xfrm>
                <a:off x="6459514" y="1917371"/>
                <a:ext cx="1235403" cy="1278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667" b="0" i="0" smtClean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F5978C-C436-B05F-D380-D758B6BAE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514" y="1917371"/>
                <a:ext cx="1235403" cy="127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830ED-24FC-2861-C91F-AEA066538063}"/>
                  </a:ext>
                </a:extLst>
              </p:cNvPr>
              <p:cNvSpPr/>
              <p:nvPr/>
            </p:nvSpPr>
            <p:spPr>
              <a:xfrm>
                <a:off x="6547093" y="3680609"/>
                <a:ext cx="1140825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667" b="0" i="1" smtClean="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667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830ED-24FC-2861-C91F-AEA066538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93" y="3680609"/>
                <a:ext cx="1140825" cy="8871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1FDBA2-5384-3866-5729-B25102D2D621}"/>
                  </a:ext>
                </a:extLst>
              </p:cNvPr>
              <p:cNvSpPr/>
              <p:nvPr/>
            </p:nvSpPr>
            <p:spPr>
              <a:xfrm>
                <a:off x="2321054" y="3714424"/>
                <a:ext cx="1242200" cy="8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r>
                        <m:rPr>
                          <m:nor/>
                        </m:rPr>
                        <a:rPr lang="fr-FR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6</m:t>
                      </m:r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1FDBA2-5384-3866-5729-B25102D2D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54" y="3714424"/>
                <a:ext cx="1242200" cy="891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6D13C2-A106-5A58-6560-102C6FA80D1D}"/>
                  </a:ext>
                </a:extLst>
              </p:cNvPr>
              <p:cNvSpPr/>
              <p:nvPr/>
            </p:nvSpPr>
            <p:spPr>
              <a:xfrm>
                <a:off x="3543439" y="2201056"/>
                <a:ext cx="103028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667" i="1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6D13C2-A106-5A58-6560-102C6FA80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439" y="2201056"/>
                <a:ext cx="1030282" cy="8871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410485-EB10-EA64-4AC4-37FD83498287}"/>
                  </a:ext>
                </a:extLst>
              </p:cNvPr>
              <p:cNvSpPr/>
              <p:nvPr/>
            </p:nvSpPr>
            <p:spPr>
              <a:xfrm>
                <a:off x="7492230" y="2208788"/>
                <a:ext cx="2617576" cy="88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667" i="1">
                          <a:latin typeface="Times New Roman"/>
                          <a:ea typeface="等线"/>
                        </a:rPr>
                        <m:t>=</m:t>
                      </m:r>
                      <m:r>
                        <a:rPr lang="fr-FR" sz="2667" i="1">
                          <a:latin typeface="Cambria Math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144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410485-EB10-EA64-4AC4-37FD83498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230" y="2208788"/>
                <a:ext cx="2617576" cy="885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374E2C-B757-7CBA-C2BD-F10D07278AF4}"/>
                  </a:ext>
                </a:extLst>
              </p:cNvPr>
              <p:cNvSpPr/>
              <p:nvPr/>
            </p:nvSpPr>
            <p:spPr>
              <a:xfrm>
                <a:off x="7519938" y="3700929"/>
                <a:ext cx="2225994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374E2C-B757-7CBA-C2BD-F10D07278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938" y="3700929"/>
                <a:ext cx="2225994" cy="8897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5E7F3C-4C4C-7A2D-14C5-B54579D50836}"/>
                  </a:ext>
                </a:extLst>
              </p:cNvPr>
              <p:cNvSpPr/>
              <p:nvPr/>
            </p:nvSpPr>
            <p:spPr>
              <a:xfrm>
                <a:off x="3350399" y="3734743"/>
                <a:ext cx="1716688" cy="8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5E7F3C-4C4C-7A2D-14C5-B54579D5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99" y="3734743"/>
                <a:ext cx="1716688" cy="8916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2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30330"/>
            <a:ext cx="10675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 bật xa của đội 1 và đội 2 được ghi lại như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AFF96-FD90-6AEF-C84E-16A1C8237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06" y="2048933"/>
            <a:ext cx="8153819" cy="41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3E5EE240-DEA8-DED6-DED4-C63ACA77F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2843CB-0BB0-85C7-781A-29422E718180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8D8F1-3965-3577-60A0-BD7038988EDA}"/>
              </a:ext>
            </a:extLst>
          </p:cNvPr>
          <p:cNvSpPr/>
          <p:nvPr/>
        </p:nvSpPr>
        <p:spPr>
          <a:xfrm>
            <a:off x="1400558" y="1516014"/>
            <a:ext cx="5113900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UTM Avo" panose="02040603050506020204" pitchFamily="18" charset="0"/>
              </a:rPr>
              <a:t>a) Em hãy hoàn thành bảng sau: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D57BF-6637-2B82-3F16-AD655D204B26}"/>
              </a:ext>
            </a:extLst>
          </p:cNvPr>
          <p:cNvSpPr/>
          <p:nvPr/>
        </p:nvSpPr>
        <p:spPr>
          <a:xfrm>
            <a:off x="549772" y="5233777"/>
            <a:ext cx="546816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b) Quan </a:t>
            </a:r>
            <a:r>
              <a:rPr lang="en-US" sz="2400" dirty="0" err="1">
                <a:latin typeface="UTM Avo" panose="02040603050506020204" pitchFamily="18" charset="0"/>
              </a:rPr>
              <a:t>sát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xét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C025EF-5C23-22BC-DBF3-6D4BED6E2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01067"/>
              </p:ext>
            </p:extLst>
          </p:nvPr>
        </p:nvGraphicFramePr>
        <p:xfrm>
          <a:off x="1014987" y="2734847"/>
          <a:ext cx="10399845" cy="2391283"/>
        </p:xfrm>
        <a:graphic>
          <a:graphicData uri="http://schemas.openxmlformats.org/drawingml/2006/table">
            <a:tbl>
              <a:tblPr firstRow="1" bandRow="1"/>
              <a:tblGrid>
                <a:gridCol w="207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4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400" b="1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UTM Avo" panose="02040603050506020204" pitchFamily="18" charset="0"/>
                        </a:rPr>
                        <a:t>tích</a:t>
                      </a:r>
                      <a:endParaRPr lang="en-US" sz="2400" b="1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UTM Avo" panose="02040603050506020204" pitchFamily="18" charset="0"/>
                        </a:rPr>
                        <a:t>136 cm </a:t>
                      </a: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trở</a:t>
                      </a:r>
                      <a:r>
                        <a:rPr lang="en-US" sz="2400" b="1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UTM Avo" panose="02040603050506020204" pitchFamily="18" charset="0"/>
                        </a:rPr>
                        <a:t>xuống</a:t>
                      </a:r>
                      <a:endParaRPr lang="en-US" sz="2400" b="1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400" b="1" baseline="0" dirty="0">
                          <a:latin typeface="UTM Avo" panose="02040603050506020204" pitchFamily="18" charset="0"/>
                        </a:rPr>
                        <a:t> 137 cm </a:t>
                      </a:r>
                      <a:r>
                        <a:rPr lang="en-US" sz="2400" b="1" baseline="0" dirty="0" err="1">
                          <a:latin typeface="UTM Avo" panose="02040603050506020204" pitchFamily="18" charset="0"/>
                        </a:rPr>
                        <a:t>đến</a:t>
                      </a:r>
                      <a:r>
                        <a:rPr lang="en-US" sz="2400" b="1" baseline="0" dirty="0">
                          <a:latin typeface="UTM Avo" panose="02040603050506020204" pitchFamily="18" charset="0"/>
                        </a:rPr>
                        <a:t> 152 cm</a:t>
                      </a:r>
                      <a:endParaRPr lang="en-US" sz="2400" b="1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2400" b="1" baseline="0" dirty="0">
                          <a:latin typeface="UTM Avo" panose="02040603050506020204" pitchFamily="18" charset="0"/>
                        </a:rPr>
                        <a:t> 153 cm </a:t>
                      </a:r>
                      <a:r>
                        <a:rPr lang="en-US" sz="2400" b="1" baseline="0" dirty="0" err="1">
                          <a:latin typeface="UTM Avo" panose="02040603050506020204" pitchFamily="18" charset="0"/>
                        </a:rPr>
                        <a:t>đến</a:t>
                      </a:r>
                      <a:r>
                        <a:rPr lang="en-US" sz="2400" b="1" baseline="0" dirty="0">
                          <a:latin typeface="UTM Avo" panose="02040603050506020204" pitchFamily="18" charset="0"/>
                        </a:rPr>
                        <a:t> 163 cm</a:t>
                      </a:r>
                      <a:endParaRPr lang="en-US" sz="2400" b="1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UTM Avo" panose="02040603050506020204" pitchFamily="18" charset="0"/>
                        </a:rPr>
                        <a:t>164 cm </a:t>
                      </a: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trở</a:t>
                      </a:r>
                      <a:r>
                        <a:rPr lang="en-US" sz="2400" b="1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UTM Avo" panose="02040603050506020204" pitchFamily="18" charset="0"/>
                        </a:rPr>
                        <a:t>lên</a:t>
                      </a:r>
                      <a:endParaRPr lang="en-US" sz="2400" b="1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Đội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</a:rPr>
                        <a:t> 1</a:t>
                      </a: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Đội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</a:rPr>
                        <a:t> 2</a:t>
                      </a: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D1D1FA5-BA87-4FDC-EBE1-8BC9B58F8D2E}"/>
              </a:ext>
            </a:extLst>
          </p:cNvPr>
          <p:cNvSpPr/>
          <p:nvPr/>
        </p:nvSpPr>
        <p:spPr>
          <a:xfrm>
            <a:off x="3838150" y="4473211"/>
            <a:ext cx="566181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4B3488-9F38-2142-809E-D383181FFEB6}"/>
              </a:ext>
            </a:extLst>
          </p:cNvPr>
          <p:cNvSpPr/>
          <p:nvPr/>
        </p:nvSpPr>
        <p:spPr>
          <a:xfrm>
            <a:off x="6024588" y="4473211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73EA4C-A19D-AECE-3B00-638C2F843936}"/>
              </a:ext>
            </a:extLst>
          </p:cNvPr>
          <p:cNvSpPr/>
          <p:nvPr/>
        </p:nvSpPr>
        <p:spPr>
          <a:xfrm>
            <a:off x="8102515" y="4463051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76B8A7-FA8B-BF3F-1E64-2E4B94E883C9}"/>
              </a:ext>
            </a:extLst>
          </p:cNvPr>
          <p:cNvSpPr/>
          <p:nvPr/>
        </p:nvSpPr>
        <p:spPr>
          <a:xfrm>
            <a:off x="10139677" y="4463051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C0CBD-B26C-41F2-F2E3-94ACF5F28142}"/>
              </a:ext>
            </a:extLst>
          </p:cNvPr>
          <p:cNvSpPr/>
          <p:nvPr/>
        </p:nvSpPr>
        <p:spPr>
          <a:xfrm>
            <a:off x="8112675" y="3897703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DE5BF-B4E0-4F00-B002-09F9CAB3A1C7}"/>
              </a:ext>
            </a:extLst>
          </p:cNvPr>
          <p:cNvSpPr/>
          <p:nvPr/>
        </p:nvSpPr>
        <p:spPr>
          <a:xfrm>
            <a:off x="10149837" y="3897702"/>
            <a:ext cx="37542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6DD1C1-D7FB-6571-ED03-2FE178E045A8}"/>
              </a:ext>
            </a:extLst>
          </p:cNvPr>
          <p:cNvSpPr/>
          <p:nvPr/>
        </p:nvSpPr>
        <p:spPr>
          <a:xfrm>
            <a:off x="3253033" y="2196099"/>
            <a:ext cx="5934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UTM Avo" panose="02040603050506020204" pitchFamily="18" charset="0"/>
              </a:rPr>
              <a:t>Thành tích bật xa của đội 1 và đội 2</a:t>
            </a:r>
            <a:endParaRPr lang="en-US" sz="12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9476310D-2D98-EE7A-2530-D702AAB4A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39ECFC-E653-CC74-2344-4A9159D62985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319AD-E834-727E-431F-BBF5E88C0005}"/>
              </a:ext>
            </a:extLst>
          </p:cNvPr>
          <p:cNvSpPr/>
          <p:nvPr/>
        </p:nvSpPr>
        <p:spPr>
          <a:xfrm>
            <a:off x="1397986" y="1495694"/>
            <a:ext cx="53832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b) Quan </a:t>
            </a:r>
            <a:r>
              <a:rPr lang="en-US" sz="2400" dirty="0" err="1">
                <a:latin typeface="UTM Avo" panose="02040603050506020204" pitchFamily="18" charset="0"/>
              </a:rPr>
              <a:t>sát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xét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C4509F36-2F47-2352-23DA-6C357EFDE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6705" y="2601174"/>
            <a:ext cx="1140319" cy="17376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D47AEB-835B-3779-EA9A-EDA4098B6DEE}"/>
              </a:ext>
            </a:extLst>
          </p:cNvPr>
          <p:cNvSpPr/>
          <p:nvPr/>
        </p:nvSpPr>
        <p:spPr>
          <a:xfrm>
            <a:off x="2301754" y="2106504"/>
            <a:ext cx="8346110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Bảng trên thống kê về việc gì? </a:t>
            </a:r>
            <a:endParaRPr lang="en-US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</a:rPr>
              <a:t>Thành </a:t>
            </a:r>
            <a:r>
              <a:rPr lang="en-US" sz="2400" dirty="0" err="1">
                <a:latin typeface="UTM Avo" panose="02040603050506020204" pitchFamily="18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bật</a:t>
            </a:r>
            <a:r>
              <a:rPr lang="en-US" sz="2400" dirty="0">
                <a:latin typeface="UTM Avo" panose="02040603050506020204" pitchFamily="18" charset="0"/>
              </a:rPr>
              <a:t> xa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đội</a:t>
            </a:r>
            <a:r>
              <a:rPr lang="en-US" sz="2400" dirty="0">
                <a:latin typeface="UTM Avo" panose="02040603050506020204" pitchFamily="18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đội</a:t>
            </a:r>
            <a:r>
              <a:rPr lang="en-US" sz="2400" dirty="0">
                <a:latin typeface="UTM Avo" panose="02040603050506020204" pitchFamily="18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kê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  <a:endParaRPr lang="vi-VN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Có tất cả bao nhiêu học sinh tham gia?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Thành tích bật xa trung bình của đội 1 là bao nhiêu?</a:t>
            </a:r>
          </a:p>
        </p:txBody>
      </p:sp>
    </p:spTree>
    <p:extLst>
      <p:ext uri="{BB962C8B-B14F-4D97-AF65-F5344CB8AC3E}">
        <p14:creationId xmlns:p14="http://schemas.microsoft.com/office/powerpoint/2010/main" val="34275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043DB2D8-8192-B6F5-F5F0-26531673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48B55A-5672-D7DD-E1B4-88596377325D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9C751-BB38-9040-B52B-CC0B23B4F5E6}"/>
              </a:ext>
            </a:extLst>
          </p:cNvPr>
          <p:cNvSpPr/>
          <p:nvPr/>
        </p:nvSpPr>
        <p:spPr>
          <a:xfrm>
            <a:off x="1905000" y="1687687"/>
            <a:ext cx="9271000" cy="534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27E48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vi-VN" sz="2400" dirty="0">
                <a:latin typeface="UTM Avo" panose="02040603050506020204" pitchFamily="18" charset="0"/>
              </a:rPr>
              <a:t>Bảng thống kê nói </a:t>
            </a:r>
            <a:r>
              <a:rPr lang="vi-VN" sz="2400" b="1" dirty="0">
                <a:latin typeface="UTM Avo" panose="02040603050506020204" pitchFamily="18" charset="0"/>
              </a:rPr>
              <a:t>về Thành tích bật xa của đội 1 và đội 2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923C00-7C2F-658A-36FD-AB279CF4F049}"/>
              </a:ext>
            </a:extLst>
          </p:cNvPr>
          <p:cNvGrpSpPr/>
          <p:nvPr/>
        </p:nvGrpSpPr>
        <p:grpSpPr>
          <a:xfrm>
            <a:off x="625553" y="3252544"/>
            <a:ext cx="3581266" cy="972148"/>
            <a:chOff x="2022316" y="3074229"/>
            <a:chExt cx="5371899" cy="1458222"/>
          </a:xfrm>
        </p:grpSpPr>
        <p:grpSp>
          <p:nvGrpSpPr>
            <p:cNvPr id="9" name="Google Shape;3865;p68">
              <a:extLst>
                <a:ext uri="{FF2B5EF4-FFF2-40B4-BE49-F238E27FC236}">
                  <a16:creationId xmlns:a16="http://schemas.microsoft.com/office/drawing/2014/main" id="{8ED37E60-83B3-8C32-FE3B-FB8D3BCCB892}"/>
                </a:ext>
              </a:extLst>
            </p:cNvPr>
            <p:cNvGrpSpPr/>
            <p:nvPr/>
          </p:nvGrpSpPr>
          <p:grpSpPr>
            <a:xfrm>
              <a:off x="2022316" y="3074229"/>
              <a:ext cx="964232" cy="1458222"/>
              <a:chOff x="5755350" y="1045625"/>
              <a:chExt cx="808925" cy="1239225"/>
            </a:xfrm>
          </p:grpSpPr>
          <p:sp>
            <p:nvSpPr>
              <p:cNvPr id="11" name="Google Shape;3866;p68">
                <a:extLst>
                  <a:ext uri="{FF2B5EF4-FFF2-40B4-BE49-F238E27FC236}">
                    <a16:creationId xmlns:a16="http://schemas.microsoft.com/office/drawing/2014/main" id="{39AF9121-B96A-BE03-894E-E7096CEB3EE2}"/>
                  </a:ext>
                </a:extLst>
              </p:cNvPr>
              <p:cNvSpPr/>
              <p:nvPr/>
            </p:nvSpPr>
            <p:spPr>
              <a:xfrm>
                <a:off x="5755350" y="1048950"/>
                <a:ext cx="808925" cy="1235900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49436" extrusionOk="0">
                    <a:moveTo>
                      <a:pt x="19748" y="19381"/>
                    </a:moveTo>
                    <a:lnTo>
                      <a:pt x="19748" y="29522"/>
                    </a:lnTo>
                    <a:lnTo>
                      <a:pt x="11975" y="29522"/>
                    </a:lnTo>
                    <a:lnTo>
                      <a:pt x="19748" y="19381"/>
                    </a:lnTo>
                    <a:close/>
                    <a:moveTo>
                      <a:pt x="19447" y="0"/>
                    </a:moveTo>
                    <a:cubicBezTo>
                      <a:pt x="17446" y="0"/>
                      <a:pt x="15812" y="1835"/>
                      <a:pt x="15812" y="4137"/>
                    </a:cubicBezTo>
                    <a:cubicBezTo>
                      <a:pt x="15812" y="5971"/>
                      <a:pt x="16846" y="7506"/>
                      <a:pt x="18313" y="8039"/>
                    </a:cubicBezTo>
                    <a:lnTo>
                      <a:pt x="1234" y="30422"/>
                    </a:lnTo>
                    <a:cubicBezTo>
                      <a:pt x="634" y="30989"/>
                      <a:pt x="0" y="31923"/>
                      <a:pt x="0" y="33524"/>
                    </a:cubicBezTo>
                    <a:cubicBezTo>
                      <a:pt x="0" y="36527"/>
                      <a:pt x="1768" y="37594"/>
                      <a:pt x="3436" y="37594"/>
                    </a:cubicBezTo>
                    <a:lnTo>
                      <a:pt x="19748" y="37594"/>
                    </a:lnTo>
                    <a:lnTo>
                      <a:pt x="19748" y="46000"/>
                    </a:lnTo>
                    <a:cubicBezTo>
                      <a:pt x="19748" y="47668"/>
                      <a:pt x="20782" y="49436"/>
                      <a:pt x="23751" y="49436"/>
                    </a:cubicBezTo>
                    <a:cubicBezTo>
                      <a:pt x="24685" y="49436"/>
                      <a:pt x="25585" y="49202"/>
                      <a:pt x="26319" y="48702"/>
                    </a:cubicBezTo>
                    <a:cubicBezTo>
                      <a:pt x="27253" y="48068"/>
                      <a:pt x="27753" y="47101"/>
                      <a:pt x="27753" y="46000"/>
                    </a:cubicBezTo>
                    <a:lnTo>
                      <a:pt x="27753" y="37594"/>
                    </a:lnTo>
                    <a:lnTo>
                      <a:pt x="28854" y="37594"/>
                    </a:lnTo>
                    <a:cubicBezTo>
                      <a:pt x="30522" y="37594"/>
                      <a:pt x="32323" y="36560"/>
                      <a:pt x="32323" y="33591"/>
                    </a:cubicBezTo>
                    <a:cubicBezTo>
                      <a:pt x="32357" y="32590"/>
                      <a:pt x="32123" y="31723"/>
                      <a:pt x="31623" y="30989"/>
                    </a:cubicBezTo>
                    <a:cubicBezTo>
                      <a:pt x="30989" y="30055"/>
                      <a:pt x="30022" y="29555"/>
                      <a:pt x="28921" y="29555"/>
                    </a:cubicBezTo>
                    <a:lnTo>
                      <a:pt x="27787" y="29555"/>
                    </a:lnTo>
                    <a:lnTo>
                      <a:pt x="27787" y="8240"/>
                    </a:lnTo>
                    <a:cubicBezTo>
                      <a:pt x="29755" y="8206"/>
                      <a:pt x="31323" y="6372"/>
                      <a:pt x="31323" y="4137"/>
                    </a:cubicBezTo>
                    <a:cubicBezTo>
                      <a:pt x="31323" y="1835"/>
                      <a:pt x="29688" y="0"/>
                      <a:pt x="27687" y="0"/>
                    </a:cubicBezTo>
                    <a:cubicBezTo>
                      <a:pt x="26019" y="0"/>
                      <a:pt x="24651" y="1268"/>
                      <a:pt x="24184" y="3003"/>
                    </a:cubicBezTo>
                    <a:lnTo>
                      <a:pt x="24084" y="3003"/>
                    </a:lnTo>
                    <a:cubicBezTo>
                      <a:pt x="23784" y="3003"/>
                      <a:pt x="23417" y="3036"/>
                      <a:pt x="22983" y="3169"/>
                    </a:cubicBezTo>
                    <a:cubicBezTo>
                      <a:pt x="22616" y="1368"/>
                      <a:pt x="21149" y="0"/>
                      <a:pt x="194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2B2B2B">
                    <a:alpha val="50000"/>
                  </a:srgbClr>
                </a:outerShdw>
              </a:effectLst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grpSp>
            <p:nvGrpSpPr>
              <p:cNvPr id="12" name="Google Shape;3867;p68">
                <a:extLst>
                  <a:ext uri="{FF2B5EF4-FFF2-40B4-BE49-F238E27FC236}">
                    <a16:creationId xmlns:a16="http://schemas.microsoft.com/office/drawing/2014/main" id="{74C680B1-455A-F89B-4858-85F8240E2671}"/>
                  </a:ext>
                </a:extLst>
              </p:cNvPr>
              <p:cNvGrpSpPr/>
              <p:nvPr/>
            </p:nvGrpSpPr>
            <p:grpSpPr>
              <a:xfrm>
                <a:off x="5755350" y="1045625"/>
                <a:ext cx="808925" cy="1236725"/>
                <a:chOff x="2634900" y="1326400"/>
                <a:chExt cx="808925" cy="1236725"/>
              </a:xfrm>
            </p:grpSpPr>
            <p:sp>
              <p:nvSpPr>
                <p:cNvPr id="13" name="Google Shape;3868;p68">
                  <a:extLst>
                    <a:ext uri="{FF2B5EF4-FFF2-40B4-BE49-F238E27FC236}">
                      <a16:creationId xmlns:a16="http://schemas.microsoft.com/office/drawing/2014/main" id="{EAE31EB4-9CBF-1534-3F80-75BB4F718C2C}"/>
                    </a:ext>
                  </a:extLst>
                </p:cNvPr>
                <p:cNvSpPr/>
                <p:nvPr/>
              </p:nvSpPr>
              <p:spPr>
                <a:xfrm>
                  <a:off x="2634900" y="1326400"/>
                  <a:ext cx="808925" cy="12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57" h="49469" extrusionOk="0">
                      <a:moveTo>
                        <a:pt x="27687" y="1868"/>
                      </a:moveTo>
                      <a:cubicBezTo>
                        <a:pt x="28654" y="1868"/>
                        <a:pt x="29455" y="2869"/>
                        <a:pt x="29455" y="4103"/>
                      </a:cubicBezTo>
                      <a:cubicBezTo>
                        <a:pt x="29455" y="5304"/>
                        <a:pt x="28654" y="6305"/>
                        <a:pt x="27687" y="6305"/>
                      </a:cubicBezTo>
                      <a:lnTo>
                        <a:pt x="27620" y="6305"/>
                      </a:lnTo>
                      <a:cubicBezTo>
                        <a:pt x="27320" y="4837"/>
                        <a:pt x="26686" y="3970"/>
                        <a:pt x="25986" y="3503"/>
                      </a:cubicBezTo>
                      <a:cubicBezTo>
                        <a:pt x="26186" y="2602"/>
                        <a:pt x="26853" y="1868"/>
                        <a:pt x="27687" y="1868"/>
                      </a:cubicBezTo>
                      <a:close/>
                      <a:moveTo>
                        <a:pt x="19447" y="1935"/>
                      </a:moveTo>
                      <a:cubicBezTo>
                        <a:pt x="20415" y="1935"/>
                        <a:pt x="21182" y="2936"/>
                        <a:pt x="21182" y="4136"/>
                      </a:cubicBezTo>
                      <a:lnTo>
                        <a:pt x="21182" y="4303"/>
                      </a:lnTo>
                      <a:lnTo>
                        <a:pt x="21115" y="4370"/>
                      </a:lnTo>
                      <a:lnTo>
                        <a:pt x="19614" y="6338"/>
                      </a:lnTo>
                      <a:lnTo>
                        <a:pt x="19447" y="6338"/>
                      </a:lnTo>
                      <a:cubicBezTo>
                        <a:pt x="18480" y="6338"/>
                        <a:pt x="17680" y="5337"/>
                        <a:pt x="17680" y="4136"/>
                      </a:cubicBezTo>
                      <a:cubicBezTo>
                        <a:pt x="17680" y="2936"/>
                        <a:pt x="18480" y="1935"/>
                        <a:pt x="19447" y="1935"/>
                      </a:cubicBezTo>
                      <a:close/>
                      <a:moveTo>
                        <a:pt x="19748" y="19447"/>
                      </a:moveTo>
                      <a:lnTo>
                        <a:pt x="19748" y="29555"/>
                      </a:lnTo>
                      <a:lnTo>
                        <a:pt x="11975" y="29555"/>
                      </a:lnTo>
                      <a:lnTo>
                        <a:pt x="19748" y="19447"/>
                      </a:lnTo>
                      <a:close/>
                      <a:moveTo>
                        <a:pt x="19447" y="0"/>
                      </a:moveTo>
                      <a:cubicBezTo>
                        <a:pt x="17446" y="0"/>
                        <a:pt x="15812" y="1835"/>
                        <a:pt x="15812" y="4136"/>
                      </a:cubicBezTo>
                      <a:cubicBezTo>
                        <a:pt x="15812" y="5971"/>
                        <a:pt x="16846" y="7506"/>
                        <a:pt x="18313" y="8039"/>
                      </a:cubicBezTo>
                      <a:lnTo>
                        <a:pt x="1234" y="30455"/>
                      </a:lnTo>
                      <a:cubicBezTo>
                        <a:pt x="634" y="30989"/>
                        <a:pt x="0" y="31956"/>
                        <a:pt x="0" y="33524"/>
                      </a:cubicBezTo>
                      <a:cubicBezTo>
                        <a:pt x="0" y="36526"/>
                        <a:pt x="1768" y="37627"/>
                        <a:pt x="3436" y="37627"/>
                      </a:cubicBezTo>
                      <a:lnTo>
                        <a:pt x="19748" y="37627"/>
                      </a:lnTo>
                      <a:lnTo>
                        <a:pt x="19748" y="46000"/>
                      </a:lnTo>
                      <a:cubicBezTo>
                        <a:pt x="19748" y="47668"/>
                        <a:pt x="20782" y="49469"/>
                        <a:pt x="23751" y="49469"/>
                      </a:cubicBezTo>
                      <a:cubicBezTo>
                        <a:pt x="24685" y="49469"/>
                        <a:pt x="25585" y="49202"/>
                        <a:pt x="26319" y="48702"/>
                      </a:cubicBezTo>
                      <a:cubicBezTo>
                        <a:pt x="27253" y="48068"/>
                        <a:pt x="27753" y="47134"/>
                        <a:pt x="27753" y="46000"/>
                      </a:cubicBezTo>
                      <a:lnTo>
                        <a:pt x="27753" y="37627"/>
                      </a:lnTo>
                      <a:lnTo>
                        <a:pt x="28854" y="37627"/>
                      </a:lnTo>
                      <a:cubicBezTo>
                        <a:pt x="30522" y="37627"/>
                        <a:pt x="32323" y="36560"/>
                        <a:pt x="32323" y="33624"/>
                      </a:cubicBezTo>
                      <a:cubicBezTo>
                        <a:pt x="32357" y="32624"/>
                        <a:pt x="32123" y="31723"/>
                        <a:pt x="31623" y="30989"/>
                      </a:cubicBezTo>
                      <a:cubicBezTo>
                        <a:pt x="30989" y="30055"/>
                        <a:pt x="30022" y="29555"/>
                        <a:pt x="28921" y="29555"/>
                      </a:cubicBezTo>
                      <a:lnTo>
                        <a:pt x="27787" y="29555"/>
                      </a:lnTo>
                      <a:lnTo>
                        <a:pt x="27787" y="8239"/>
                      </a:lnTo>
                      <a:cubicBezTo>
                        <a:pt x="29755" y="8206"/>
                        <a:pt x="31323" y="6371"/>
                        <a:pt x="31323" y="4136"/>
                      </a:cubicBezTo>
                      <a:cubicBezTo>
                        <a:pt x="31323" y="1835"/>
                        <a:pt x="29688" y="0"/>
                        <a:pt x="27687" y="0"/>
                      </a:cubicBezTo>
                      <a:cubicBezTo>
                        <a:pt x="26019" y="0"/>
                        <a:pt x="24651" y="1234"/>
                        <a:pt x="24184" y="3002"/>
                      </a:cubicBezTo>
                      <a:lnTo>
                        <a:pt x="24084" y="3002"/>
                      </a:lnTo>
                      <a:cubicBezTo>
                        <a:pt x="23784" y="3002"/>
                        <a:pt x="23417" y="3036"/>
                        <a:pt x="22983" y="3169"/>
                      </a:cubicBezTo>
                      <a:cubicBezTo>
                        <a:pt x="22616" y="1368"/>
                        <a:pt x="21149" y="0"/>
                        <a:pt x="19447" y="0"/>
                      </a:cubicBezTo>
                      <a:close/>
                    </a:path>
                  </a:pathLst>
                </a:custGeom>
                <a:solidFill>
                  <a:srgbClr val="FFCBF2"/>
                </a:solidFill>
                <a:ln w="28575" cap="flat" cmpd="sng">
                  <a:solidFill>
                    <a:srgbClr val="2B2B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4" name="Google Shape;3869;p68">
                  <a:extLst>
                    <a:ext uri="{FF2B5EF4-FFF2-40B4-BE49-F238E27FC236}">
                      <a16:creationId xmlns:a16="http://schemas.microsoft.com/office/drawing/2014/main" id="{8B241EE6-37BC-2671-31C2-0412A6CD94DF}"/>
                    </a:ext>
                  </a:extLst>
                </p:cNvPr>
                <p:cNvSpPr/>
                <p:nvPr/>
              </p:nvSpPr>
              <p:spPr>
                <a:xfrm>
                  <a:off x="3053525" y="1350575"/>
                  <a:ext cx="13512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339" extrusionOk="0">
                      <a:moveTo>
                        <a:pt x="2702" y="1"/>
                      </a:moveTo>
                      <a:cubicBezTo>
                        <a:pt x="1201" y="1"/>
                        <a:pt x="1" y="1402"/>
                        <a:pt x="1" y="3169"/>
                      </a:cubicBezTo>
                      <a:cubicBezTo>
                        <a:pt x="1" y="4904"/>
                        <a:pt x="1201" y="6338"/>
                        <a:pt x="2702" y="6338"/>
                      </a:cubicBezTo>
                      <a:cubicBezTo>
                        <a:pt x="4204" y="6338"/>
                        <a:pt x="5404" y="4904"/>
                        <a:pt x="5404" y="3169"/>
                      </a:cubicBezTo>
                      <a:cubicBezTo>
                        <a:pt x="5404" y="1402"/>
                        <a:pt x="4204" y="1"/>
                        <a:pt x="27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5" name="Google Shape;3870;p68">
                  <a:extLst>
                    <a:ext uri="{FF2B5EF4-FFF2-40B4-BE49-F238E27FC236}">
                      <a16:creationId xmlns:a16="http://schemas.microsoft.com/office/drawing/2014/main" id="{372D957C-5EDD-538D-E743-A51E09112C21}"/>
                    </a:ext>
                  </a:extLst>
                </p:cNvPr>
                <p:cNvSpPr/>
                <p:nvPr/>
              </p:nvSpPr>
              <p:spPr>
                <a:xfrm>
                  <a:off x="3075200" y="1402275"/>
                  <a:ext cx="94275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1" h="2470" extrusionOk="0">
                      <a:moveTo>
                        <a:pt x="1902" y="1"/>
                      </a:moveTo>
                      <a:cubicBezTo>
                        <a:pt x="1602" y="1"/>
                        <a:pt x="1402" y="67"/>
                        <a:pt x="1202" y="134"/>
                      </a:cubicBezTo>
                      <a:cubicBezTo>
                        <a:pt x="1002" y="234"/>
                        <a:pt x="835" y="401"/>
                        <a:pt x="668" y="501"/>
                      </a:cubicBezTo>
                      <a:cubicBezTo>
                        <a:pt x="501" y="634"/>
                        <a:pt x="368" y="801"/>
                        <a:pt x="268" y="968"/>
                      </a:cubicBezTo>
                      <a:cubicBezTo>
                        <a:pt x="201" y="1135"/>
                        <a:pt x="134" y="1268"/>
                        <a:pt x="68" y="1435"/>
                      </a:cubicBezTo>
                      <a:cubicBezTo>
                        <a:pt x="34" y="1602"/>
                        <a:pt x="1" y="1735"/>
                        <a:pt x="1" y="1835"/>
                      </a:cubicBezTo>
                      <a:lnTo>
                        <a:pt x="1" y="2169"/>
                      </a:lnTo>
                      <a:cubicBezTo>
                        <a:pt x="1" y="2269"/>
                        <a:pt x="34" y="2336"/>
                        <a:pt x="34" y="2402"/>
                      </a:cubicBezTo>
                      <a:lnTo>
                        <a:pt x="34" y="2469"/>
                      </a:lnTo>
                      <a:cubicBezTo>
                        <a:pt x="34" y="2469"/>
                        <a:pt x="68" y="2336"/>
                        <a:pt x="201" y="2236"/>
                      </a:cubicBezTo>
                      <a:cubicBezTo>
                        <a:pt x="234" y="2136"/>
                        <a:pt x="268" y="2069"/>
                        <a:pt x="334" y="1935"/>
                      </a:cubicBezTo>
                      <a:cubicBezTo>
                        <a:pt x="368" y="1802"/>
                        <a:pt x="401" y="1735"/>
                        <a:pt x="501" y="1602"/>
                      </a:cubicBezTo>
                      <a:cubicBezTo>
                        <a:pt x="568" y="1468"/>
                        <a:pt x="668" y="1402"/>
                        <a:pt x="735" y="1268"/>
                      </a:cubicBezTo>
                      <a:cubicBezTo>
                        <a:pt x="835" y="1168"/>
                        <a:pt x="935" y="1068"/>
                        <a:pt x="1068" y="968"/>
                      </a:cubicBezTo>
                      <a:cubicBezTo>
                        <a:pt x="1202" y="901"/>
                        <a:pt x="1368" y="801"/>
                        <a:pt x="1502" y="768"/>
                      </a:cubicBezTo>
                      <a:cubicBezTo>
                        <a:pt x="1602" y="735"/>
                        <a:pt x="1769" y="668"/>
                        <a:pt x="1902" y="668"/>
                      </a:cubicBezTo>
                      <a:cubicBezTo>
                        <a:pt x="2102" y="668"/>
                        <a:pt x="2202" y="735"/>
                        <a:pt x="2369" y="768"/>
                      </a:cubicBezTo>
                      <a:cubicBezTo>
                        <a:pt x="2536" y="801"/>
                        <a:pt x="2669" y="901"/>
                        <a:pt x="2769" y="968"/>
                      </a:cubicBezTo>
                      <a:cubicBezTo>
                        <a:pt x="2903" y="1068"/>
                        <a:pt x="3036" y="1135"/>
                        <a:pt x="3103" y="1268"/>
                      </a:cubicBezTo>
                      <a:cubicBezTo>
                        <a:pt x="3203" y="1402"/>
                        <a:pt x="3270" y="1468"/>
                        <a:pt x="3370" y="1602"/>
                      </a:cubicBezTo>
                      <a:cubicBezTo>
                        <a:pt x="3437" y="1735"/>
                        <a:pt x="3503" y="1835"/>
                        <a:pt x="3537" y="1935"/>
                      </a:cubicBezTo>
                      <a:cubicBezTo>
                        <a:pt x="3603" y="2069"/>
                        <a:pt x="3603" y="2136"/>
                        <a:pt x="3670" y="2236"/>
                      </a:cubicBezTo>
                      <a:cubicBezTo>
                        <a:pt x="3703" y="2402"/>
                        <a:pt x="3737" y="2469"/>
                        <a:pt x="3737" y="2469"/>
                      </a:cubicBezTo>
                      <a:lnTo>
                        <a:pt x="3737" y="2402"/>
                      </a:lnTo>
                      <a:cubicBezTo>
                        <a:pt x="3737" y="2336"/>
                        <a:pt x="3770" y="2269"/>
                        <a:pt x="3770" y="2169"/>
                      </a:cubicBezTo>
                      <a:lnTo>
                        <a:pt x="3770" y="1835"/>
                      </a:lnTo>
                      <a:cubicBezTo>
                        <a:pt x="3770" y="1735"/>
                        <a:pt x="3737" y="1602"/>
                        <a:pt x="3703" y="1435"/>
                      </a:cubicBezTo>
                      <a:cubicBezTo>
                        <a:pt x="3670" y="1302"/>
                        <a:pt x="3570" y="1135"/>
                        <a:pt x="3503" y="968"/>
                      </a:cubicBezTo>
                      <a:cubicBezTo>
                        <a:pt x="3370" y="801"/>
                        <a:pt x="3270" y="634"/>
                        <a:pt x="3103" y="501"/>
                      </a:cubicBezTo>
                      <a:cubicBezTo>
                        <a:pt x="2936" y="334"/>
                        <a:pt x="2769" y="234"/>
                        <a:pt x="2569" y="134"/>
                      </a:cubicBezTo>
                      <a:cubicBezTo>
                        <a:pt x="2369" y="67"/>
                        <a:pt x="2069" y="1"/>
                        <a:pt x="1902" y="1"/>
                      </a:cubicBez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6" name="Google Shape;3871;p68">
                  <a:extLst>
                    <a:ext uri="{FF2B5EF4-FFF2-40B4-BE49-F238E27FC236}">
                      <a16:creationId xmlns:a16="http://schemas.microsoft.com/office/drawing/2014/main" id="{45DEF4D1-06F2-6BB9-B160-2CAC4FCB8BD5}"/>
                    </a:ext>
                  </a:extLst>
                </p:cNvPr>
                <p:cNvSpPr/>
                <p:nvPr/>
              </p:nvSpPr>
              <p:spPr>
                <a:xfrm>
                  <a:off x="3258675" y="1350575"/>
                  <a:ext cx="13512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339" extrusionOk="0">
                      <a:moveTo>
                        <a:pt x="2702" y="1"/>
                      </a:moveTo>
                      <a:cubicBezTo>
                        <a:pt x="1201" y="1"/>
                        <a:pt x="0" y="1402"/>
                        <a:pt x="0" y="3169"/>
                      </a:cubicBezTo>
                      <a:cubicBezTo>
                        <a:pt x="0" y="4904"/>
                        <a:pt x="1201" y="6338"/>
                        <a:pt x="2702" y="6338"/>
                      </a:cubicBezTo>
                      <a:cubicBezTo>
                        <a:pt x="4203" y="6338"/>
                        <a:pt x="5404" y="4904"/>
                        <a:pt x="5404" y="3169"/>
                      </a:cubicBezTo>
                      <a:cubicBezTo>
                        <a:pt x="5404" y="1402"/>
                        <a:pt x="4203" y="1"/>
                        <a:pt x="27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7" name="Google Shape;3872;p68">
                  <a:extLst>
                    <a:ext uri="{FF2B5EF4-FFF2-40B4-BE49-F238E27FC236}">
                      <a16:creationId xmlns:a16="http://schemas.microsoft.com/office/drawing/2014/main" id="{B05CFE7E-E129-86ED-DCB4-2E619A786971}"/>
                    </a:ext>
                  </a:extLst>
                </p:cNvPr>
                <p:cNvSpPr/>
                <p:nvPr/>
              </p:nvSpPr>
              <p:spPr>
                <a:xfrm>
                  <a:off x="3281200" y="1402275"/>
                  <a:ext cx="94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2470" extrusionOk="0">
                      <a:moveTo>
                        <a:pt x="1901" y="1"/>
                      </a:moveTo>
                      <a:cubicBezTo>
                        <a:pt x="1668" y="1"/>
                        <a:pt x="1434" y="67"/>
                        <a:pt x="1201" y="134"/>
                      </a:cubicBezTo>
                      <a:cubicBezTo>
                        <a:pt x="1001" y="234"/>
                        <a:pt x="834" y="401"/>
                        <a:pt x="667" y="501"/>
                      </a:cubicBezTo>
                      <a:cubicBezTo>
                        <a:pt x="500" y="634"/>
                        <a:pt x="367" y="801"/>
                        <a:pt x="300" y="968"/>
                      </a:cubicBezTo>
                      <a:cubicBezTo>
                        <a:pt x="234" y="1135"/>
                        <a:pt x="134" y="1268"/>
                        <a:pt x="100" y="1435"/>
                      </a:cubicBezTo>
                      <a:cubicBezTo>
                        <a:pt x="67" y="1602"/>
                        <a:pt x="0" y="1735"/>
                        <a:pt x="0" y="1835"/>
                      </a:cubicBezTo>
                      <a:lnTo>
                        <a:pt x="0" y="2169"/>
                      </a:lnTo>
                      <a:cubicBezTo>
                        <a:pt x="0" y="2269"/>
                        <a:pt x="67" y="2336"/>
                        <a:pt x="67" y="2402"/>
                      </a:cubicBezTo>
                      <a:lnTo>
                        <a:pt x="67" y="2469"/>
                      </a:lnTo>
                      <a:cubicBezTo>
                        <a:pt x="67" y="2469"/>
                        <a:pt x="67" y="2336"/>
                        <a:pt x="134" y="2236"/>
                      </a:cubicBezTo>
                      <a:cubicBezTo>
                        <a:pt x="167" y="2136"/>
                        <a:pt x="200" y="2069"/>
                        <a:pt x="267" y="1935"/>
                      </a:cubicBezTo>
                      <a:cubicBezTo>
                        <a:pt x="300" y="1802"/>
                        <a:pt x="334" y="1735"/>
                        <a:pt x="434" y="1602"/>
                      </a:cubicBezTo>
                      <a:cubicBezTo>
                        <a:pt x="500" y="1468"/>
                        <a:pt x="601" y="1402"/>
                        <a:pt x="667" y="1268"/>
                      </a:cubicBezTo>
                      <a:cubicBezTo>
                        <a:pt x="767" y="1168"/>
                        <a:pt x="867" y="1068"/>
                        <a:pt x="1001" y="968"/>
                      </a:cubicBezTo>
                      <a:cubicBezTo>
                        <a:pt x="1268" y="801"/>
                        <a:pt x="1601" y="668"/>
                        <a:pt x="1868" y="668"/>
                      </a:cubicBezTo>
                      <a:cubicBezTo>
                        <a:pt x="2102" y="668"/>
                        <a:pt x="2168" y="735"/>
                        <a:pt x="2335" y="768"/>
                      </a:cubicBezTo>
                      <a:cubicBezTo>
                        <a:pt x="2502" y="801"/>
                        <a:pt x="2635" y="901"/>
                        <a:pt x="2769" y="968"/>
                      </a:cubicBezTo>
                      <a:cubicBezTo>
                        <a:pt x="2869" y="1068"/>
                        <a:pt x="3002" y="1135"/>
                        <a:pt x="3102" y="1268"/>
                      </a:cubicBezTo>
                      <a:cubicBezTo>
                        <a:pt x="3169" y="1402"/>
                        <a:pt x="3269" y="1468"/>
                        <a:pt x="3336" y="1602"/>
                      </a:cubicBezTo>
                      <a:cubicBezTo>
                        <a:pt x="3436" y="1735"/>
                        <a:pt x="3469" y="1835"/>
                        <a:pt x="3503" y="1935"/>
                      </a:cubicBezTo>
                      <a:cubicBezTo>
                        <a:pt x="3603" y="2069"/>
                        <a:pt x="3603" y="2136"/>
                        <a:pt x="3636" y="2236"/>
                      </a:cubicBezTo>
                      <a:cubicBezTo>
                        <a:pt x="3669" y="2402"/>
                        <a:pt x="3703" y="2469"/>
                        <a:pt x="3703" y="2469"/>
                      </a:cubicBezTo>
                      <a:lnTo>
                        <a:pt x="3703" y="2402"/>
                      </a:lnTo>
                      <a:cubicBezTo>
                        <a:pt x="3703" y="2336"/>
                        <a:pt x="3769" y="2269"/>
                        <a:pt x="3769" y="2169"/>
                      </a:cubicBezTo>
                      <a:lnTo>
                        <a:pt x="3769" y="1835"/>
                      </a:lnTo>
                      <a:cubicBezTo>
                        <a:pt x="3769" y="1735"/>
                        <a:pt x="3736" y="1602"/>
                        <a:pt x="3669" y="1435"/>
                      </a:cubicBezTo>
                      <a:cubicBezTo>
                        <a:pt x="3636" y="1302"/>
                        <a:pt x="3569" y="1135"/>
                        <a:pt x="3469" y="968"/>
                      </a:cubicBezTo>
                      <a:cubicBezTo>
                        <a:pt x="3336" y="801"/>
                        <a:pt x="3269" y="634"/>
                        <a:pt x="3102" y="501"/>
                      </a:cubicBezTo>
                      <a:cubicBezTo>
                        <a:pt x="2936" y="334"/>
                        <a:pt x="2769" y="234"/>
                        <a:pt x="2569" y="134"/>
                      </a:cubicBezTo>
                      <a:cubicBezTo>
                        <a:pt x="2335" y="67"/>
                        <a:pt x="2102" y="1"/>
                        <a:pt x="1901" y="1"/>
                      </a:cubicBez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8" name="Google Shape;3873;p68">
                  <a:extLst>
                    <a:ext uri="{FF2B5EF4-FFF2-40B4-BE49-F238E27FC236}">
                      <a16:creationId xmlns:a16="http://schemas.microsoft.com/office/drawing/2014/main" id="{8E63E6BE-19FA-57CD-6A8C-C590A1F6CA11}"/>
                    </a:ext>
                  </a:extLst>
                </p:cNvPr>
                <p:cNvSpPr/>
                <p:nvPr/>
              </p:nvSpPr>
              <p:spPr>
                <a:xfrm>
                  <a:off x="3118575" y="1500788"/>
                  <a:ext cx="20935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002" extrusionOk="0">
                      <a:moveTo>
                        <a:pt x="0" y="0"/>
                      </a:moveTo>
                      <a:cubicBezTo>
                        <a:pt x="0" y="1"/>
                        <a:pt x="101" y="134"/>
                        <a:pt x="167" y="467"/>
                      </a:cubicBezTo>
                      <a:cubicBezTo>
                        <a:pt x="267" y="568"/>
                        <a:pt x="367" y="634"/>
                        <a:pt x="501" y="768"/>
                      </a:cubicBezTo>
                      <a:cubicBezTo>
                        <a:pt x="668" y="834"/>
                        <a:pt x="801" y="968"/>
                        <a:pt x="1001" y="1101"/>
                      </a:cubicBezTo>
                      <a:cubicBezTo>
                        <a:pt x="1101" y="1135"/>
                        <a:pt x="1201" y="1168"/>
                        <a:pt x="1301" y="1268"/>
                      </a:cubicBezTo>
                      <a:cubicBezTo>
                        <a:pt x="1435" y="1301"/>
                        <a:pt x="1501" y="1401"/>
                        <a:pt x="1635" y="1435"/>
                      </a:cubicBezTo>
                      <a:cubicBezTo>
                        <a:pt x="1868" y="1568"/>
                        <a:pt x="2135" y="1635"/>
                        <a:pt x="2369" y="1735"/>
                      </a:cubicBezTo>
                      <a:cubicBezTo>
                        <a:pt x="2502" y="1768"/>
                        <a:pt x="2669" y="1802"/>
                        <a:pt x="2802" y="1835"/>
                      </a:cubicBezTo>
                      <a:lnTo>
                        <a:pt x="3003" y="1902"/>
                      </a:lnTo>
                      <a:lnTo>
                        <a:pt x="3203" y="1935"/>
                      </a:lnTo>
                      <a:cubicBezTo>
                        <a:pt x="3403" y="1969"/>
                        <a:pt x="3503" y="1969"/>
                        <a:pt x="3670" y="2002"/>
                      </a:cubicBezTo>
                      <a:lnTo>
                        <a:pt x="4137" y="2002"/>
                      </a:lnTo>
                      <a:cubicBezTo>
                        <a:pt x="4470" y="2002"/>
                        <a:pt x="4771" y="1969"/>
                        <a:pt x="5071" y="1935"/>
                      </a:cubicBezTo>
                      <a:cubicBezTo>
                        <a:pt x="5137" y="1902"/>
                        <a:pt x="5171" y="1902"/>
                        <a:pt x="5271" y="1902"/>
                      </a:cubicBezTo>
                      <a:lnTo>
                        <a:pt x="5471" y="1835"/>
                      </a:lnTo>
                      <a:cubicBezTo>
                        <a:pt x="5604" y="1802"/>
                        <a:pt x="5771" y="1768"/>
                        <a:pt x="5905" y="1735"/>
                      </a:cubicBezTo>
                      <a:cubicBezTo>
                        <a:pt x="6005" y="1735"/>
                        <a:pt x="6138" y="1635"/>
                        <a:pt x="6272" y="1602"/>
                      </a:cubicBezTo>
                      <a:cubicBezTo>
                        <a:pt x="6372" y="1568"/>
                        <a:pt x="6505" y="1468"/>
                        <a:pt x="6639" y="1435"/>
                      </a:cubicBezTo>
                      <a:cubicBezTo>
                        <a:pt x="6872" y="1301"/>
                        <a:pt x="7106" y="1168"/>
                        <a:pt x="7272" y="1068"/>
                      </a:cubicBezTo>
                      <a:cubicBezTo>
                        <a:pt x="7472" y="934"/>
                        <a:pt x="7639" y="801"/>
                        <a:pt x="7773" y="668"/>
                      </a:cubicBezTo>
                      <a:lnTo>
                        <a:pt x="8106" y="334"/>
                      </a:lnTo>
                      <a:cubicBezTo>
                        <a:pt x="8306" y="167"/>
                        <a:pt x="8373" y="67"/>
                        <a:pt x="8373" y="67"/>
                      </a:cubicBezTo>
                      <a:lnTo>
                        <a:pt x="8373" y="67"/>
                      </a:lnTo>
                      <a:lnTo>
                        <a:pt x="8006" y="167"/>
                      </a:lnTo>
                      <a:cubicBezTo>
                        <a:pt x="7873" y="234"/>
                        <a:pt x="7773" y="267"/>
                        <a:pt x="7606" y="334"/>
                      </a:cubicBezTo>
                      <a:cubicBezTo>
                        <a:pt x="7439" y="434"/>
                        <a:pt x="7272" y="467"/>
                        <a:pt x="7039" y="568"/>
                      </a:cubicBezTo>
                      <a:cubicBezTo>
                        <a:pt x="6839" y="634"/>
                        <a:pt x="6672" y="734"/>
                        <a:pt x="6438" y="768"/>
                      </a:cubicBezTo>
                      <a:cubicBezTo>
                        <a:pt x="6338" y="801"/>
                        <a:pt x="6205" y="801"/>
                        <a:pt x="6105" y="834"/>
                      </a:cubicBezTo>
                      <a:cubicBezTo>
                        <a:pt x="5971" y="901"/>
                        <a:pt x="5838" y="934"/>
                        <a:pt x="5705" y="934"/>
                      </a:cubicBezTo>
                      <a:cubicBezTo>
                        <a:pt x="5471" y="968"/>
                        <a:pt x="5204" y="1068"/>
                        <a:pt x="4971" y="1068"/>
                      </a:cubicBezTo>
                      <a:cubicBezTo>
                        <a:pt x="4704" y="1101"/>
                        <a:pt x="4437" y="1101"/>
                        <a:pt x="4170" y="1101"/>
                      </a:cubicBezTo>
                      <a:lnTo>
                        <a:pt x="3803" y="1101"/>
                      </a:lnTo>
                      <a:cubicBezTo>
                        <a:pt x="3670" y="1101"/>
                        <a:pt x="3570" y="1068"/>
                        <a:pt x="3436" y="1068"/>
                      </a:cubicBezTo>
                      <a:lnTo>
                        <a:pt x="2669" y="934"/>
                      </a:lnTo>
                      <a:cubicBezTo>
                        <a:pt x="2436" y="901"/>
                        <a:pt x="2169" y="834"/>
                        <a:pt x="1968" y="768"/>
                      </a:cubicBezTo>
                      <a:cubicBezTo>
                        <a:pt x="1768" y="668"/>
                        <a:pt x="1568" y="634"/>
                        <a:pt x="1335" y="568"/>
                      </a:cubicBezTo>
                      <a:cubicBezTo>
                        <a:pt x="1135" y="467"/>
                        <a:pt x="968" y="401"/>
                        <a:pt x="801" y="334"/>
                      </a:cubicBezTo>
                      <a:cubicBezTo>
                        <a:pt x="634" y="267"/>
                        <a:pt x="501" y="234"/>
                        <a:pt x="401" y="167"/>
                      </a:cubicBezTo>
                      <a:cubicBezTo>
                        <a:pt x="134" y="67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9" name="Google Shape;3874;p68">
                  <a:extLst>
                    <a:ext uri="{FF2B5EF4-FFF2-40B4-BE49-F238E27FC236}">
                      <a16:creationId xmlns:a16="http://schemas.microsoft.com/office/drawing/2014/main" id="{6EFEB43E-DEC2-A109-B14B-F6350AD0418E}"/>
                    </a:ext>
                  </a:extLst>
                </p:cNvPr>
                <p:cNvSpPr/>
                <p:nvPr/>
              </p:nvSpPr>
              <p:spPr>
                <a:xfrm>
                  <a:off x="3262850" y="1951625"/>
                  <a:ext cx="24200" cy="4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18965" extrusionOk="0">
                      <a:moveTo>
                        <a:pt x="484" y="1"/>
                      </a:moveTo>
                      <a:cubicBezTo>
                        <a:pt x="242" y="1"/>
                        <a:pt x="0" y="159"/>
                        <a:pt x="0" y="476"/>
                      </a:cubicBezTo>
                      <a:lnTo>
                        <a:pt x="0" y="18489"/>
                      </a:lnTo>
                      <a:cubicBezTo>
                        <a:pt x="0" y="18806"/>
                        <a:pt x="242" y="18964"/>
                        <a:pt x="484" y="18964"/>
                      </a:cubicBezTo>
                      <a:cubicBezTo>
                        <a:pt x="726" y="18964"/>
                        <a:pt x="968" y="18806"/>
                        <a:pt x="968" y="18489"/>
                      </a:cubicBezTo>
                      <a:lnTo>
                        <a:pt x="968" y="476"/>
                      </a:lnTo>
                      <a:cubicBezTo>
                        <a:pt x="968" y="159"/>
                        <a:pt x="726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pPr defTabSz="609630">
                    <a:buClrTx/>
                    <a:defRPr/>
                  </a:pPr>
                  <a:endParaRPr sz="2400" dirty="0">
                    <a:solidFill>
                      <a:sysClr val="windowText" lastClr="000000"/>
                    </a:solidFill>
                    <a:latin typeface="UTM Avo" panose="02040603050506020204" pitchFamily="18" charset="0"/>
                  </a:endParaRPr>
                </a:p>
              </p:txBody>
            </p:sp>
          </p:grp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5C926E-0F14-E36F-B69B-ABAB97530246}"/>
                </a:ext>
              </a:extLst>
            </p:cNvPr>
            <p:cNvSpPr/>
            <p:nvPr/>
          </p:nvSpPr>
          <p:spPr>
            <a:xfrm>
              <a:off x="3243559" y="3447926"/>
              <a:ext cx="4150656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tiêu</a:t>
              </a:r>
              <a:r>
                <a:rPr lang="en-US" sz="2400" dirty="0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 </a:t>
              </a:r>
              <a:r>
                <a:rPr lang="en-US" sz="2400" dirty="0" err="1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chí</a:t>
              </a:r>
              <a:r>
                <a:rPr lang="en-US" sz="2400" dirty="0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 </a:t>
              </a:r>
              <a:r>
                <a:rPr lang="en-US" sz="2400" dirty="0" err="1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thống</a:t>
              </a:r>
              <a:r>
                <a:rPr lang="en-US" sz="2400" dirty="0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 </a:t>
              </a:r>
              <a:r>
                <a:rPr lang="en-US" sz="2400" dirty="0" err="1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kê</a:t>
              </a:r>
              <a:r>
                <a:rPr lang="en-US" sz="2400" dirty="0">
                  <a:solidFill>
                    <a:srgbClr val="94413F">
                      <a:lumMod val="50000"/>
                    </a:srgbClr>
                  </a:solidFill>
                  <a:latin typeface="UTM Avo" panose="02040603050506020204" pitchFamily="18" charset="0"/>
                  <a:ea typeface="+mn-ea"/>
                </a:rPr>
                <a:t>: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040589-5C1D-5EEF-0E6F-DBE8FA62BE11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297487" y="2709000"/>
            <a:ext cx="1084333" cy="1028638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F68EC9-BFDA-6B41-C568-DE3A7BC0AC16}"/>
              </a:ext>
            </a:extLst>
          </p:cNvPr>
          <p:cNvCxnSpPr/>
          <p:nvPr/>
        </p:nvCxnSpPr>
        <p:spPr>
          <a:xfrm flipV="1">
            <a:off x="4297487" y="3389348"/>
            <a:ext cx="836066" cy="35367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79EFE6-56A3-43CB-85CB-3B9697188AEB}"/>
              </a:ext>
            </a:extLst>
          </p:cNvPr>
          <p:cNvCxnSpPr/>
          <p:nvPr/>
        </p:nvCxnSpPr>
        <p:spPr>
          <a:xfrm>
            <a:off x="4297486" y="3743021"/>
            <a:ext cx="836066" cy="35367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D5203A7-F500-9381-B273-586F804EF15E}"/>
              </a:ext>
            </a:extLst>
          </p:cNvPr>
          <p:cNvSpPr/>
          <p:nvPr/>
        </p:nvSpPr>
        <p:spPr>
          <a:xfrm>
            <a:off x="5381820" y="2425076"/>
            <a:ext cx="285206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136 cm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3B4C52-8ABC-9894-882D-3829F7E1C344}"/>
              </a:ext>
            </a:extLst>
          </p:cNvPr>
          <p:cNvSpPr/>
          <p:nvPr/>
        </p:nvSpPr>
        <p:spPr>
          <a:xfrm>
            <a:off x="5277672" y="3021954"/>
            <a:ext cx="3595856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</a:t>
            </a:r>
            <a:r>
              <a:rPr lang="vi-VN" sz="2400" dirty="0"/>
              <a:t> </a:t>
            </a:r>
            <a:r>
              <a:rPr lang="vi-VN" sz="2400" dirty="0">
                <a:latin typeface="UTM Avo" panose="02040603050506020204" pitchFamily="18" charset="0"/>
              </a:rPr>
              <a:t>137 cm đến 152 cm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10BED0-3EFD-9993-2351-19C5EB76FE03}"/>
              </a:ext>
            </a:extLst>
          </p:cNvPr>
          <p:cNvSpPr/>
          <p:nvPr/>
        </p:nvSpPr>
        <p:spPr>
          <a:xfrm>
            <a:off x="5302642" y="3699063"/>
            <a:ext cx="352051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 153 cm đến 163 cm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DFEC0-683C-8E1B-219E-2F155C29084E}"/>
              </a:ext>
            </a:extLst>
          </p:cNvPr>
          <p:cNvSpPr/>
          <p:nvPr/>
        </p:nvSpPr>
        <p:spPr>
          <a:xfrm>
            <a:off x="5444337" y="4324722"/>
            <a:ext cx="2688557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164 cm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C5584B-F164-30F1-6186-148C47719669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318000" y="3771900"/>
            <a:ext cx="1126337" cy="836746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E450F2E-D789-1697-0FD9-7DB203F70976}"/>
              </a:ext>
            </a:extLst>
          </p:cNvPr>
          <p:cNvSpPr/>
          <p:nvPr/>
        </p:nvSpPr>
        <p:spPr>
          <a:xfrm>
            <a:off x="419892" y="5016322"/>
            <a:ext cx="210346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A30510-DD1F-13F5-D5F9-F6510C235085}"/>
              </a:ext>
            </a:extLst>
          </p:cNvPr>
          <p:cNvSpPr/>
          <p:nvPr/>
        </p:nvSpPr>
        <p:spPr>
          <a:xfrm>
            <a:off x="431433" y="5562733"/>
            <a:ext cx="669125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Thành tích bật xa trung bình của đội 1 là: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F1B36C49-B111-F2AF-0B0C-22A691DED983}"/>
              </a:ext>
            </a:extLst>
          </p:cNvPr>
          <p:cNvSpPr/>
          <p:nvPr/>
        </p:nvSpPr>
        <p:spPr>
          <a:xfrm>
            <a:off x="7132515" y="5653793"/>
            <a:ext cx="1315695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/>
            <a:r>
              <a:rPr lang="vi-VN" sz="2400" dirty="0">
                <a:latin typeface="UTM Avo" panose="02040603050506020204" pitchFamily="18" charset="0"/>
              </a:rPr>
              <a:t>149 cm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6CE9B001-A436-7295-57CF-0752A25BF6CB}"/>
              </a:ext>
            </a:extLst>
          </p:cNvPr>
          <p:cNvSpPr/>
          <p:nvPr/>
        </p:nvSpPr>
        <p:spPr>
          <a:xfrm>
            <a:off x="2509297" y="5055787"/>
            <a:ext cx="3306931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40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gia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5" grpId="0"/>
      <p:bldP spid="26" grpId="0"/>
      <p:bldP spid="28" grpId="0"/>
      <p:bldP spid="29" grpId="0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891539" y="1868300"/>
            <a:ext cx="10352506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  <a:endParaRPr kumimoji="0" lang="vi-VN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1C853BA3-368D-0EE0-C6B6-75B88FD0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718FB1-D809-5D05-8E12-F4C227195389}"/>
              </a:ext>
            </a:extLst>
          </p:cNvPr>
          <p:cNvSpPr txBox="1"/>
          <p:nvPr/>
        </p:nvSpPr>
        <p:spPr>
          <a:xfrm>
            <a:off x="1805939" y="1855600"/>
            <a:ext cx="8315961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đó giúp ích gì cho em trong cuộc sống hằng ngày?</a:t>
            </a:r>
            <a:endParaRPr kumimoji="0" lang="vi-VN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780AD6B-A24E-154E-FFEE-CF5229460E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90: Em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75DB2AC-4791-F821-8B58-F505E36B00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70D9CFE-A1C4-4A97-8156-D3BE1CB1CA48}"/>
              </a:ext>
            </a:extLst>
          </p:cNvPr>
          <p:cNvGrpSpPr/>
          <p:nvPr/>
        </p:nvGrpSpPr>
        <p:grpSpPr>
          <a:xfrm>
            <a:off x="8049101" y="935932"/>
            <a:ext cx="3817779" cy="961305"/>
            <a:chOff x="1295400" y="509551"/>
            <a:chExt cx="5726669" cy="1441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67EAE2-E5F6-AD6A-98F0-8C846724A01C}"/>
                </a:ext>
              </a:extLst>
            </p:cNvPr>
            <p:cNvSpPr/>
            <p:nvPr/>
          </p:nvSpPr>
          <p:spPr>
            <a:xfrm>
              <a:off x="2928971" y="722699"/>
              <a:ext cx="4093098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Lời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mời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chơi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C94D11-29C6-47D7-339E-6FF63B092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0A36B29-30B7-9928-8FCD-F65A107BD7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4"/>
          <a:stretch/>
        </p:blipFill>
        <p:spPr>
          <a:xfrm>
            <a:off x="9395191" y="3375996"/>
            <a:ext cx="1293151" cy="16217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379DF7-1FCD-F46B-BDAD-74BE5544CF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6"/>
          <a:stretch/>
        </p:blipFill>
        <p:spPr>
          <a:xfrm>
            <a:off x="832720" y="1957841"/>
            <a:ext cx="812319" cy="1458531"/>
          </a:xfrm>
          <a:prstGeom prst="rect">
            <a:avLst/>
          </a:prstGeom>
        </p:spPr>
      </p:pic>
      <p:sp>
        <p:nvSpPr>
          <p:cNvPr id="23" name="Rounded Rectangular Callout 30">
            <a:extLst>
              <a:ext uri="{FF2B5EF4-FFF2-40B4-BE49-F238E27FC236}">
                <a16:creationId xmlns:a16="http://schemas.microsoft.com/office/drawing/2014/main" id="{1698DE3F-93D1-AE4E-B20B-828508C31033}"/>
              </a:ext>
            </a:extLst>
          </p:cNvPr>
          <p:cNvSpPr/>
          <p:nvPr/>
        </p:nvSpPr>
        <p:spPr>
          <a:xfrm>
            <a:off x="2466358" y="1957841"/>
            <a:ext cx="7776961" cy="901839"/>
          </a:xfrm>
          <a:prstGeom prst="wedgeRoundRectCallout">
            <a:avLst>
              <a:gd name="adj1" fmla="val -55826"/>
              <a:gd name="adj2" fmla="val -47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27E48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vi-VN" sz="2400" dirty="0">
                <a:latin typeface="UTM Avo" panose="02040603050506020204" pitchFamily="18" charset="0"/>
              </a:rPr>
              <a:t>Mời bạn nêu quy tắc cộng hai phân số khác mẫu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24" name="Rounded Rectangular Callout 32">
            <a:extLst>
              <a:ext uri="{FF2B5EF4-FFF2-40B4-BE49-F238E27FC236}">
                <a16:creationId xmlns:a16="http://schemas.microsoft.com/office/drawing/2014/main" id="{C8ADD6DC-10A6-787C-8EDA-2501F11B2AD4}"/>
              </a:ext>
            </a:extLst>
          </p:cNvPr>
          <p:cNvSpPr/>
          <p:nvPr/>
        </p:nvSpPr>
        <p:spPr>
          <a:xfrm>
            <a:off x="2306320" y="3302000"/>
            <a:ext cx="6619179" cy="1827799"/>
          </a:xfrm>
          <a:prstGeom prst="wedgeRoundRectCallout">
            <a:avLst>
              <a:gd name="adj1" fmla="val 55873"/>
              <a:gd name="adj2" fmla="val -141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27E48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</a:pPr>
            <a:r>
              <a:rPr lang="vi-VN" sz="2400" dirty="0">
                <a:latin typeface="UTM Avo" panose="02040603050506020204" pitchFamily="18" charset="0"/>
              </a:rPr>
              <a:t>Muốn cộng hai phân số khác mẫu số, ta quy đồng mẫu số của hai phân số, rồi cộng hai phân số đó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>
          <a:extLst>
            <a:ext uri="{FF2B5EF4-FFF2-40B4-BE49-F238E27FC236}">
              <a16:creationId xmlns:a16="http://schemas.microsoft.com/office/drawing/2014/main" id="{2B716056-181A-26A2-619E-6FEADEC65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1F865-1C1E-A053-7ED0-A47F61907FB2}"/>
              </a:ext>
            </a:extLst>
          </p:cNvPr>
          <p:cNvGrpSpPr/>
          <p:nvPr/>
        </p:nvGrpSpPr>
        <p:grpSpPr>
          <a:xfrm>
            <a:off x="8049101" y="935932"/>
            <a:ext cx="3817779" cy="961305"/>
            <a:chOff x="1295400" y="509551"/>
            <a:chExt cx="5726669" cy="1441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DB6334-6ADA-06B8-52F0-2C1F8BDCF052}"/>
                </a:ext>
              </a:extLst>
            </p:cNvPr>
            <p:cNvSpPr/>
            <p:nvPr/>
          </p:nvSpPr>
          <p:spPr>
            <a:xfrm>
              <a:off x="2928971" y="722699"/>
              <a:ext cx="4093098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Lời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mời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chơi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84608C-1EA2-07E8-0B1A-209237A1F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0ABE2EF-4BC3-57E9-0D0A-287A703FB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4"/>
          <a:stretch/>
        </p:blipFill>
        <p:spPr>
          <a:xfrm>
            <a:off x="9395191" y="3375996"/>
            <a:ext cx="1293151" cy="16217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EF3345-CF98-13CE-81AB-0AA742077C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6"/>
          <a:stretch/>
        </p:blipFill>
        <p:spPr>
          <a:xfrm>
            <a:off x="832720" y="1957841"/>
            <a:ext cx="812319" cy="1458531"/>
          </a:xfrm>
          <a:prstGeom prst="rect">
            <a:avLst/>
          </a:prstGeom>
        </p:spPr>
      </p:pic>
      <p:sp>
        <p:nvSpPr>
          <p:cNvPr id="23" name="Rounded Rectangular Callout 30">
            <a:extLst>
              <a:ext uri="{FF2B5EF4-FFF2-40B4-BE49-F238E27FC236}">
                <a16:creationId xmlns:a16="http://schemas.microsoft.com/office/drawing/2014/main" id="{6DC334AA-66B7-6746-258F-D02ED85D16DC}"/>
              </a:ext>
            </a:extLst>
          </p:cNvPr>
          <p:cNvSpPr/>
          <p:nvPr/>
        </p:nvSpPr>
        <p:spPr>
          <a:xfrm>
            <a:off x="2466358" y="1957841"/>
            <a:ext cx="8293082" cy="901839"/>
          </a:xfrm>
          <a:prstGeom prst="wedgeRoundRectCallout">
            <a:avLst>
              <a:gd name="adj1" fmla="val -55826"/>
              <a:gd name="adj2" fmla="val -47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27E48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vi-VN" sz="2400" dirty="0">
                <a:latin typeface="UTM Avo" panose="02040603050506020204" pitchFamily="18" charset="0"/>
              </a:rPr>
              <a:t>Mời bạn nêu cách chia phân số cho một số tự nhiên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24" name="Rounded Rectangular Callout 32">
            <a:extLst>
              <a:ext uri="{FF2B5EF4-FFF2-40B4-BE49-F238E27FC236}">
                <a16:creationId xmlns:a16="http://schemas.microsoft.com/office/drawing/2014/main" id="{6D028D3C-470C-1D15-B53D-5E5DFEFF7510}"/>
              </a:ext>
            </a:extLst>
          </p:cNvPr>
          <p:cNvSpPr/>
          <p:nvPr/>
        </p:nvSpPr>
        <p:spPr>
          <a:xfrm>
            <a:off x="2306320" y="3302000"/>
            <a:ext cx="6619179" cy="1827799"/>
          </a:xfrm>
          <a:prstGeom prst="wedgeRoundRectCallout">
            <a:avLst>
              <a:gd name="adj1" fmla="val 55873"/>
              <a:gd name="adj2" fmla="val -141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27E48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ClrTx/>
            </a:pPr>
            <a:r>
              <a:rPr lang="vi-VN" sz="2400" dirty="0">
                <a:latin typeface="UTM Avo" panose="02040603050506020204" pitchFamily="18" charset="0"/>
              </a:rPr>
              <a:t>Khi chia một phân số cho số tự nhiên, ta có thể chia tử số cho tích của số tự nhiên với mẫu số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9211FCAD-8D9B-31AB-962E-FC72BAD712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40490"/>
            <a:ext cx="10157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cho bạn nghe những điều em học được trong chủ đề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3D650-9C08-25E8-2C52-7DD550187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386" y="2233124"/>
            <a:ext cx="9303228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B61653-6F89-5E65-D7A2-5FA0EC8DFD4B}"/>
              </a:ext>
            </a:extLst>
          </p:cNvPr>
          <p:cNvSpPr/>
          <p:nvPr/>
        </p:nvSpPr>
        <p:spPr>
          <a:xfrm>
            <a:off x="1004826" y="2633040"/>
            <a:ext cx="10245782" cy="3710187"/>
          </a:xfrm>
          <a:prstGeom prst="rect">
            <a:avLst/>
          </a:prstGeom>
          <a:solidFill>
            <a:srgbClr val="EEFF41">
              <a:lumMod val="20000"/>
              <a:lumOff val="80000"/>
            </a:srgbClr>
          </a:solidFill>
          <a:ln w="25400" cap="flat" cmpd="sng" algn="ctr">
            <a:solidFill>
              <a:srgbClr val="F8BC7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vi-VN" sz="2400" dirty="0">
                <a:latin typeface="UTM Avo" panose="02040603050506020204" pitchFamily="18" charset="0"/>
              </a:rPr>
              <a:t>Thảo luận để tổng kết những điều đã học được </a:t>
            </a:r>
            <a:r>
              <a:rPr lang="vi-VN" sz="2667" b="1" dirty="0">
                <a:latin typeface="UTM Avo" panose="02040603050506020204" pitchFamily="18" charset="0"/>
                <a:ea typeface="+mn-ea"/>
                <a:cs typeface="+mn-cs"/>
              </a:rPr>
              <a:t>(Phân số, dãy số liệu thống kê, biểu đồ)</a:t>
            </a:r>
            <a:r>
              <a:rPr lang="en-US" sz="2667" b="1" dirty="0"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667" b="1" dirty="0">
              <a:latin typeface="UTM Avo" panose="02040603050506020204" pitchFamily="18" charset="0"/>
              <a:ea typeface="+mn-ea"/>
              <a:cs typeface="+mn-cs"/>
            </a:endParaRPr>
          </a:p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vi-VN" sz="2400" dirty="0">
                <a:latin typeface="UTM Avo" panose="02040603050506020204" pitchFamily="18" charset="0"/>
              </a:rPr>
              <a:t>Vẽ sơ đồ tư duy thể hiện ý tưởng của nhóm </a:t>
            </a:r>
            <a:r>
              <a:rPr lang="vi-VN" sz="2667" b="1" dirty="0">
                <a:latin typeface="UTM Avo" panose="02040603050506020204" pitchFamily="18" charset="0"/>
                <a:ea typeface="+mn-ea"/>
                <a:cs typeface="+mn-cs"/>
              </a:rPr>
              <a:t>(chọn từ khoá, vẽ các nhánh là ý chính, thêm ví dụ minh hoạ)</a:t>
            </a:r>
            <a:r>
              <a:rPr lang="en-US" sz="2667" b="1" dirty="0"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667" b="1" dirty="0">
              <a:latin typeface="UTM Avo" panose="02040603050506020204" pitchFamily="18" charset="0"/>
              <a:ea typeface="+mn-ea"/>
              <a:cs typeface="+mn-cs"/>
            </a:endParaRPr>
          </a:p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vi-VN" sz="2400" dirty="0">
                <a:latin typeface="UTM Avo" panose="02040603050506020204" pitchFamily="18" charset="0"/>
              </a:rPr>
              <a:t>Cử đại diện nhóm lên trình bày </a:t>
            </a:r>
            <a:r>
              <a:rPr lang="vi-VN" sz="2667" b="1" dirty="0">
                <a:latin typeface="UTM Avo" panose="02040603050506020204" pitchFamily="18" charset="0"/>
                <a:ea typeface="+mn-ea"/>
                <a:cs typeface="+mn-cs"/>
              </a:rPr>
              <a:t>(dựa vào sơ đồ để trình bày, đặt thêm câu hỏi, tương tác với các bạn)</a:t>
            </a:r>
            <a:r>
              <a:rPr lang="en-US" sz="2667" b="1" dirty="0"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667" b="1" dirty="0"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58F7C7E2-BA2B-D98E-931A-2D72ECC062A7}"/>
              </a:ext>
            </a:extLst>
          </p:cNvPr>
          <p:cNvSpPr/>
          <p:nvPr/>
        </p:nvSpPr>
        <p:spPr>
          <a:xfrm>
            <a:off x="4941564" y="1743276"/>
            <a:ext cx="1964552" cy="635000"/>
          </a:xfrm>
          <a:prstGeom prst="roundRect">
            <a:avLst/>
          </a:prstGeom>
          <a:solidFill>
            <a:srgbClr val="E86C5E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2667" b="1" dirty="0" err="1">
                <a:latin typeface="UTM Avo" panose="02040603050506020204" pitchFamily="18" charset="0"/>
                <a:ea typeface="+mn-ea"/>
                <a:cs typeface="+mn-cs"/>
              </a:rPr>
              <a:t>Nhiệm</a:t>
            </a:r>
            <a:r>
              <a:rPr lang="en-US" sz="2667" b="1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ea typeface="+mn-ea"/>
                <a:cs typeface="+mn-cs"/>
              </a:rPr>
              <a:t>vụ</a:t>
            </a:r>
            <a:endParaRPr lang="en-US" sz="2667" b="1" dirty="0"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5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4F851-F7FC-1615-E48F-7C61485578CF}"/>
              </a:ext>
            </a:extLst>
          </p:cNvPr>
          <p:cNvSpPr/>
          <p:nvPr/>
        </p:nvSpPr>
        <p:spPr>
          <a:xfrm>
            <a:off x="744249" y="2153962"/>
            <a:ext cx="54534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</a:rPr>
              <a:t>a)</a:t>
            </a:r>
            <a:endParaRPr lang="en-US" sz="1244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F25475-1784-9CDB-B60C-2E72FD09CFAF}"/>
              </a:ext>
            </a:extLst>
          </p:cNvPr>
          <p:cNvCxnSpPr>
            <a:cxnSpLocks/>
          </p:cNvCxnSpPr>
          <p:nvPr/>
        </p:nvCxnSpPr>
        <p:spPr>
          <a:xfrm>
            <a:off x="5804747" y="2270285"/>
            <a:ext cx="0" cy="251507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8CB68B-BD8B-E84A-39FB-4B7C2995676B}"/>
              </a:ext>
            </a:extLst>
          </p:cNvPr>
          <p:cNvCxnSpPr>
            <a:cxnSpLocks/>
          </p:cNvCxnSpPr>
          <p:nvPr/>
        </p:nvCxnSpPr>
        <p:spPr>
          <a:xfrm flipH="1">
            <a:off x="1364009" y="3403653"/>
            <a:ext cx="9283671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F382A4-A117-3461-808A-0931D7B3D85D}"/>
                  </a:ext>
                </a:extLst>
              </p:cNvPr>
              <p:cNvSpPr/>
              <p:nvPr/>
            </p:nvSpPr>
            <p:spPr>
              <a:xfrm>
                <a:off x="2213899" y="1957837"/>
                <a:ext cx="1064266" cy="1291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F382A4-A117-3461-808A-0931D7B3D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99" y="1957837"/>
                <a:ext cx="1064266" cy="1291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CD3717-261F-C54B-575C-D85260B7CE9F}"/>
                  </a:ext>
                </a:extLst>
              </p:cNvPr>
              <p:cNvSpPr/>
              <p:nvPr/>
            </p:nvSpPr>
            <p:spPr>
              <a:xfrm>
                <a:off x="6523525" y="1927531"/>
                <a:ext cx="1064266" cy="12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CD3717-261F-C54B-575C-D85260B7C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25" y="1927531"/>
                <a:ext cx="1064266" cy="12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B4B55-2CF1-B2AE-3E9F-31CA18E68EEA}"/>
                  </a:ext>
                </a:extLst>
              </p:cNvPr>
              <p:cNvSpPr/>
              <p:nvPr/>
            </p:nvSpPr>
            <p:spPr>
              <a:xfrm>
                <a:off x="6523526" y="3577186"/>
                <a:ext cx="1253420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9B4B55-2CF1-B2AE-3E9F-31CA18E68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26" y="3577186"/>
                <a:ext cx="1253420" cy="889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7B2F4C-858D-8EDD-F7D1-9D3821BFDD02}"/>
                  </a:ext>
                </a:extLst>
              </p:cNvPr>
              <p:cNvSpPr/>
              <p:nvPr/>
            </p:nvSpPr>
            <p:spPr>
              <a:xfrm>
                <a:off x="2213899" y="3599970"/>
                <a:ext cx="1064266" cy="891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7B2F4C-858D-8EDD-F7D1-9D3821BF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99" y="3599970"/>
                <a:ext cx="1064266" cy="891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84E956-9728-3A6C-73A3-EB938CA79A51}"/>
                  </a:ext>
                </a:extLst>
              </p:cNvPr>
              <p:cNvSpPr/>
              <p:nvPr/>
            </p:nvSpPr>
            <p:spPr>
              <a:xfrm>
                <a:off x="3165849" y="2237933"/>
                <a:ext cx="1527533" cy="886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84E956-9728-3A6C-73A3-EB938CA79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849" y="2237933"/>
                <a:ext cx="1527533" cy="8868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F4621A-1FDC-C81E-4154-E899F3CDBA6C}"/>
                  </a:ext>
                </a:extLst>
              </p:cNvPr>
              <p:cNvSpPr/>
              <p:nvPr/>
            </p:nvSpPr>
            <p:spPr>
              <a:xfrm>
                <a:off x="7418853" y="2216463"/>
                <a:ext cx="2048061" cy="88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F4621A-1FDC-C81E-4154-E899F3CDB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853" y="2216463"/>
                <a:ext cx="2048061" cy="8872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5E71BE-D72D-8261-519B-D212E7F26D53}"/>
                  </a:ext>
                </a:extLst>
              </p:cNvPr>
              <p:cNvSpPr/>
              <p:nvPr/>
            </p:nvSpPr>
            <p:spPr>
              <a:xfrm>
                <a:off x="7628410" y="3568849"/>
                <a:ext cx="2615524" cy="8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16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16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5E71BE-D72D-8261-519B-D212E7F26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10" y="3568849"/>
                <a:ext cx="2615524" cy="8916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01EDCF-0AB7-6C73-41FF-52CF8CCF538D}"/>
                  </a:ext>
                </a:extLst>
              </p:cNvPr>
              <p:cNvSpPr/>
              <p:nvPr/>
            </p:nvSpPr>
            <p:spPr>
              <a:xfrm>
                <a:off x="3165849" y="3599970"/>
                <a:ext cx="1527533" cy="8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01EDCF-0AB7-6C73-41FF-52CF8CCF5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849" y="3599970"/>
                <a:ext cx="1527533" cy="8916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5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2D1B0895-8128-8F02-3FC5-69F96F0D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7DC3D9-7039-8EE1-A991-42A12D695264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3E278-D39E-FE31-39F7-8C091CCD1E4E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C7493-BB2C-6C89-32A6-566F6F5FCE40}"/>
              </a:ext>
            </a:extLst>
          </p:cNvPr>
          <p:cNvSpPr/>
          <p:nvPr/>
        </p:nvSpPr>
        <p:spPr>
          <a:xfrm>
            <a:off x="744249" y="2153962"/>
            <a:ext cx="54534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</a:rPr>
              <a:t>b)</a:t>
            </a:r>
            <a:endParaRPr lang="en-US" sz="1244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FAF2C1-8961-F7D5-E96F-4F25938EF049}"/>
              </a:ext>
            </a:extLst>
          </p:cNvPr>
          <p:cNvCxnSpPr>
            <a:cxnSpLocks/>
          </p:cNvCxnSpPr>
          <p:nvPr/>
        </p:nvCxnSpPr>
        <p:spPr>
          <a:xfrm>
            <a:off x="5804747" y="2270285"/>
            <a:ext cx="0" cy="251507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53330E-84B7-8539-D183-21E51DE7CF88}"/>
              </a:ext>
            </a:extLst>
          </p:cNvPr>
          <p:cNvCxnSpPr>
            <a:cxnSpLocks/>
          </p:cNvCxnSpPr>
          <p:nvPr/>
        </p:nvCxnSpPr>
        <p:spPr>
          <a:xfrm flipH="1">
            <a:off x="1364009" y="3403653"/>
            <a:ext cx="9283671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E7A1A5-454F-AD4A-FC7D-B79164D6D108}"/>
                  </a:ext>
                </a:extLst>
              </p:cNvPr>
              <p:cNvSpPr/>
              <p:nvPr/>
            </p:nvSpPr>
            <p:spPr>
              <a:xfrm>
                <a:off x="2000539" y="1978930"/>
                <a:ext cx="1064266" cy="1284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9</m:t>
                      </m:r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E7A1A5-454F-AD4A-FC7D-B79164D6D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39" y="1978930"/>
                <a:ext cx="1064266" cy="1284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10C644-15BC-AB60-B4D9-435642E77DE6}"/>
                  </a:ext>
                </a:extLst>
              </p:cNvPr>
              <p:cNvSpPr/>
              <p:nvPr/>
            </p:nvSpPr>
            <p:spPr>
              <a:xfrm>
                <a:off x="6310166" y="1958011"/>
                <a:ext cx="1253420" cy="1284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7</m:t>
                      </m:r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10C644-15BC-AB60-B4D9-435642E77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66" y="1958011"/>
                <a:ext cx="1253420" cy="1284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148C34-1D39-EF65-D56D-DBD440D529E1}"/>
                  </a:ext>
                </a:extLst>
              </p:cNvPr>
              <p:cNvSpPr/>
              <p:nvPr/>
            </p:nvSpPr>
            <p:spPr>
              <a:xfrm>
                <a:off x="6310166" y="3597505"/>
                <a:ext cx="1253420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5</m:t>
                      </m:r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148C34-1D39-EF65-D56D-DBD440D52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66" y="3597505"/>
                <a:ext cx="1253420" cy="8871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4B26D4-7DA4-0088-4315-83E6CFEC0D7C}"/>
                  </a:ext>
                </a:extLst>
              </p:cNvPr>
              <p:cNvSpPr/>
              <p:nvPr/>
            </p:nvSpPr>
            <p:spPr>
              <a:xfrm>
                <a:off x="2000539" y="3620290"/>
                <a:ext cx="1253420" cy="8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m:rPr>
                          <m:nor/>
                        </m:rPr>
                        <a:rPr lang="fr-FR" sz="2667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10</m:t>
                      </m:r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4B26D4-7DA4-0088-4315-83E6CFEC0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39" y="3620290"/>
                <a:ext cx="1253420" cy="891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F74FFC-FDC5-15A3-AA9A-9BDAD728EC76}"/>
                  </a:ext>
                </a:extLst>
              </p:cNvPr>
              <p:cNvSpPr/>
              <p:nvPr/>
            </p:nvSpPr>
            <p:spPr>
              <a:xfrm>
                <a:off x="2927357" y="2258254"/>
                <a:ext cx="2237215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F74FFC-FDC5-15A3-AA9A-9BDAD728E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357" y="2258254"/>
                <a:ext cx="2237215" cy="888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1F1223-0A6E-E99F-1797-DFB6F15166E0}"/>
                  </a:ext>
                </a:extLst>
              </p:cNvPr>
              <p:cNvSpPr/>
              <p:nvPr/>
            </p:nvSpPr>
            <p:spPr>
              <a:xfrm>
                <a:off x="7414575" y="2226089"/>
                <a:ext cx="2568267" cy="882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667" i="1">
                          <a:latin typeface="Times New Roman"/>
                          <a:ea typeface="等线"/>
                        </a:rPr>
                        <m:t>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11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1F1223-0A6E-E99F-1797-DFB6F1516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575" y="2226089"/>
                <a:ext cx="2568267" cy="8828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B994C4F-0980-4F87-44B6-A1A863FD6C92}"/>
                  </a:ext>
                </a:extLst>
              </p:cNvPr>
              <p:cNvSpPr/>
              <p:nvPr/>
            </p:nvSpPr>
            <p:spPr>
              <a:xfrm>
                <a:off x="7396870" y="3609489"/>
                <a:ext cx="2426369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B994C4F-0980-4F87-44B6-A1A863FD6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870" y="3609489"/>
                <a:ext cx="2426369" cy="8871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4485073-629B-CF7B-2B77-0C69922F4CB5}"/>
                  </a:ext>
                </a:extLst>
              </p:cNvPr>
              <p:cNvSpPr/>
              <p:nvPr/>
            </p:nvSpPr>
            <p:spPr>
              <a:xfrm>
                <a:off x="3071735" y="3630985"/>
                <a:ext cx="2426369" cy="8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fr-FR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4485073-629B-CF7B-2B77-0C69922F4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735" y="3630985"/>
                <a:ext cx="2426369" cy="8916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8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646</Words>
  <Application>Microsoft Office PowerPoint</Application>
  <PresentationFormat>Widescreen</PresentationFormat>
  <Paragraphs>110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 Light</vt:lpstr>
      <vt:lpstr>Wingdings</vt:lpstr>
      <vt:lpstr>Times New Roman</vt:lpstr>
      <vt:lpstr>UTM Avo</vt:lpstr>
      <vt:lpstr>Calibri</vt:lpstr>
      <vt:lpstr>Cambria Math</vt:lpstr>
      <vt:lpstr>Arial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2023-10-24T04:45:10Z</dcterms:created>
  <dcterms:modified xsi:type="dcterms:W3CDTF">2024-02-20T02:39:20Z</dcterms:modified>
</cp:coreProperties>
</file>