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2"/>
  </p:notesMasterIdLst>
  <p:handoutMasterIdLst>
    <p:handoutMasterId r:id="rId23"/>
  </p:handoutMasterIdLst>
  <p:sldIdLst>
    <p:sldId id="327" r:id="rId2"/>
    <p:sldId id="328" r:id="rId3"/>
    <p:sldId id="329" r:id="rId4"/>
    <p:sldId id="330" r:id="rId5"/>
    <p:sldId id="331" r:id="rId6"/>
    <p:sldId id="334" r:id="rId7"/>
    <p:sldId id="260" r:id="rId8"/>
    <p:sldId id="347" r:id="rId9"/>
    <p:sldId id="346" r:id="rId10"/>
    <p:sldId id="351" r:id="rId11"/>
    <p:sldId id="349" r:id="rId12"/>
    <p:sldId id="318" r:id="rId13"/>
    <p:sldId id="353" r:id="rId14"/>
    <p:sldId id="356" r:id="rId15"/>
    <p:sldId id="350" r:id="rId16"/>
    <p:sldId id="357" r:id="rId17"/>
    <p:sldId id="354" r:id="rId18"/>
    <p:sldId id="315" r:id="rId19"/>
    <p:sldId id="358" r:id="rId20"/>
    <p:sldId id="322" r:id="rId21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E3C"/>
    <a:srgbClr val="8064A2"/>
    <a:srgbClr val="EEECE1"/>
    <a:srgbClr val="9BBB59"/>
    <a:srgbClr val="0000CC"/>
    <a:srgbClr val="FCEFFD"/>
    <a:srgbClr val="FFFF99"/>
    <a:srgbClr val="0000FF"/>
    <a:srgbClr val="FFFF00"/>
    <a:srgbClr val="B5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37" autoAdjust="0"/>
  </p:normalViewPr>
  <p:slideViewPr>
    <p:cSldViewPr>
      <p:cViewPr>
        <p:scale>
          <a:sx n="108" d="100"/>
          <a:sy n="108" d="100"/>
        </p:scale>
        <p:origin x="-300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B0C9-3F22-4502-A840-CF2104B7D175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C85F-41B8-4282-8723-3B1DB3C4B2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75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7C9B-6ABA-4B91-8457-E4FE7F03DBF7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0669-A241-4498-B06E-BB3D27F8B8F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3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5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6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0669-A241-4498-B06E-BB3D27F8B8FE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414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52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0669-A241-4498-B06E-BB3D27F8B8FE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27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D02209-2501-492B-BA54-9752DA58A9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311283"/>
            <a:ext cx="21336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5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tri\B&#7841;n%20&#416;i%20H&#227;y%20L&#7855;ng%20Nghe%20-%20Kim%20B&#7843;o%20-%20320%20lyrics_%20upload%20b&#7903;i%20nemomb_2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27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audio" Target="file:///F:\tri\B&#7841;n%20&#416;i%20H&#227;y%20L&#7855;ng%20Nghe%20-%20Kim%20B&#7843;o%20-%20320%20lyrics_%20upload%20b&#7903;i%20nemomb_2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25.gif"/><Relationship Id="rId5" Type="http://schemas.openxmlformats.org/officeDocument/2006/relationships/image" Target="../media/image4.gif"/><Relationship Id="rId15" Type="http://schemas.openxmlformats.org/officeDocument/2006/relationships/image" Target="../media/image29.png"/><Relationship Id="rId10" Type="http://schemas.openxmlformats.org/officeDocument/2006/relationships/image" Target="../media/image23.gif"/><Relationship Id="rId4" Type="http://schemas.openxmlformats.org/officeDocument/2006/relationships/image" Target="../media/image3.jpeg"/><Relationship Id="rId9" Type="http://schemas.openxmlformats.org/officeDocument/2006/relationships/image" Target="../media/image22.gif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gif"/><Relationship Id="rId12" Type="http://schemas.openxmlformats.org/officeDocument/2006/relationships/image" Target="../media/image4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gif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" y="857251"/>
            <a:ext cx="9144000" cy="538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26754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4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 </a:t>
            </a:r>
            <a:r>
              <a:rPr 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B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8479"/>
            <a:ext cx="5605070" cy="30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eddy_bear_reading_st_a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6" y="4361131"/>
            <a:ext cx="1686078" cy="15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138874" y="3825793"/>
            <a:ext cx="2337094" cy="61235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3426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Khởi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động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829822" y="4081233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pic>
        <p:nvPicPr>
          <p:cNvPr id="10" name="Picture 12" descr="Blauwe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11" y="4869160"/>
            <a:ext cx="454748" cy="3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lauwe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2" y="4581128"/>
            <a:ext cx="454748" cy="3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Blauwe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76" y="4941168"/>
            <a:ext cx="454748" cy="3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!DANC_CL"/>
          <p:cNvPicPr>
            <a:picLocks noChangeAspect="1" noChangeArrowheads="1" noCrop="1"/>
          </p:cNvPicPr>
          <p:nvPr/>
        </p:nvPicPr>
        <p:blipFill>
          <a:blip r:embed="rId10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2808404"/>
            <a:ext cx="1573680" cy="30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934722" y="3492270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556488" y="2909805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3706644" y="4661229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550638" y="4838618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829822" y="5732233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556488" y="3825793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6896622" y="2914373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6096522" y="2925486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5093222" y="2925486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2880036" y="4832614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4089922" y="2925486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2081735" y="2925486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3085035" y="2925486"/>
            <a:ext cx="135578" cy="9539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pic>
        <p:nvPicPr>
          <p:cNvPr id="27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17" y="276409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17" y="282124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17" y="282124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17" y="276409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17" y="282124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17" y="282124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gb-on-white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16660" y="4477935"/>
            <a:ext cx="1527072" cy="541474"/>
            <a:chOff x="1716660" y="4477935"/>
            <a:chExt cx="767892" cy="541474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716660" y="4497121"/>
              <a:ext cx="0" cy="522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2484552" y="4477935"/>
              <a:ext cx="0" cy="522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9" name="AutoShape 17"/>
          <p:cNvSpPr>
            <a:spLocks/>
          </p:cNvSpPr>
          <p:nvPr/>
        </p:nvSpPr>
        <p:spPr bwMode="auto">
          <a:xfrm>
            <a:off x="4146917" y="4193510"/>
            <a:ext cx="134485" cy="1091137"/>
          </a:xfrm>
          <a:prstGeom prst="rightBrace">
            <a:avLst>
              <a:gd name="adj1" fmla="val 36641"/>
              <a:gd name="adj2" fmla="val 50000"/>
            </a:avLst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39552" y="3327375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0" y="414908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Bể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000" b="1" dirty="0" smtClean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endParaRPr lang="en-US" sz="2000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5496" y="4756277"/>
            <a:ext cx="1642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Bể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endParaRPr lang="en-US" sz="2000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4257829" y="4526549"/>
            <a:ext cx="62666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700255" y="3786472"/>
            <a:ext cx="1516429" cy="862294"/>
            <a:chOff x="960" y="2539"/>
            <a:chExt cx="1570" cy="362"/>
          </a:xfrm>
        </p:grpSpPr>
        <p:sp>
          <p:nvSpPr>
            <p:cNvPr id="8219" name="Text Box 59"/>
            <p:cNvSpPr txBox="1">
              <a:spLocks noChangeArrowheads="1"/>
            </p:cNvSpPr>
            <p:nvPr/>
          </p:nvSpPr>
          <p:spPr bwMode="auto">
            <a:xfrm>
              <a:off x="1257" y="2539"/>
              <a:ext cx="120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5con</a:t>
              </a:r>
              <a:endPara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20" name="Group 72"/>
            <p:cNvGrpSpPr>
              <a:grpSpLocks/>
            </p:cNvGrpSpPr>
            <p:nvPr/>
          </p:nvGrpSpPr>
          <p:grpSpPr bwMode="auto">
            <a:xfrm>
              <a:off x="960" y="2734"/>
              <a:ext cx="1570" cy="85"/>
              <a:chOff x="960" y="2713"/>
              <a:chExt cx="1570" cy="85"/>
            </a:xfrm>
          </p:grpSpPr>
          <p:sp>
            <p:nvSpPr>
              <p:cNvPr id="8222" name="Line 7"/>
              <p:cNvSpPr>
                <a:spLocks noChangeShapeType="1"/>
              </p:cNvSpPr>
              <p:nvPr/>
            </p:nvSpPr>
            <p:spPr bwMode="auto">
              <a:xfrm>
                <a:off x="960" y="2757"/>
                <a:ext cx="157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13"/>
              <p:cNvSpPr>
                <a:spLocks noChangeShapeType="1"/>
              </p:cNvSpPr>
              <p:nvPr/>
            </p:nvSpPr>
            <p:spPr bwMode="auto">
              <a:xfrm>
                <a:off x="960" y="2715"/>
                <a:ext cx="0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70"/>
              <p:cNvSpPr>
                <a:spLocks noChangeShapeType="1"/>
              </p:cNvSpPr>
              <p:nvPr/>
            </p:nvSpPr>
            <p:spPr bwMode="auto">
              <a:xfrm>
                <a:off x="2530" y="2713"/>
                <a:ext cx="0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1" name="AutoShape 73"/>
            <p:cNvSpPr>
              <a:spLocks/>
            </p:cNvSpPr>
            <p:nvPr/>
          </p:nvSpPr>
          <p:spPr bwMode="auto">
            <a:xfrm rot="16200000">
              <a:off x="1717" y="1935"/>
              <a:ext cx="56" cy="1570"/>
            </a:xfrm>
            <a:prstGeom prst="rightBrace">
              <a:avLst>
                <a:gd name="adj1" fmla="val 79675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8212" name="Picture 8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436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" name="Rectangle 81"/>
          <p:cNvSpPr>
            <a:spLocks noChangeArrowheads="1"/>
          </p:cNvSpPr>
          <p:nvPr/>
        </p:nvSpPr>
        <p:spPr bwMode="auto">
          <a:xfrm>
            <a:off x="304800" y="0"/>
            <a:ext cx="830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sáu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25 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11 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2023</a:t>
            </a:r>
          </a:p>
          <a:p>
            <a:pPr algn="ctr" eaLnBrk="1" hangingPunct="1"/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    </a:t>
            </a:r>
            <a:r>
              <a:rPr lang="en-US" sz="24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4" name="Picture 82" descr="dolphi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0550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83" descr="fishJunpi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8575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84" descr="animatedFis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5" y="5611151"/>
            <a:ext cx="2337136" cy="11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85" descr="flowers_4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444">
            <a:off x="7924800" y="-152400"/>
            <a:ext cx="167481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4712" y="2000886"/>
            <a:ext cx="9321824" cy="105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174625">
              <a:lnSpc>
                <a:spcPct val="125000"/>
              </a:lnSpc>
            </a:pP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Bể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5 con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ngựa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bể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bể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3 con.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bể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</a:rPr>
              <a:t>ngựa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sz="25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="" xmlns:a16="http://schemas.microsoft.com/office/drawing/2014/main" id="{C52A54DC-F8B4-4542-81B1-B718CE34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370770"/>
            <a:ext cx="428927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089025" algn="just">
              <a:spcBef>
                <a:spcPct val="50000"/>
              </a:spcBef>
            </a:pPr>
            <a:r>
              <a:rPr lang="en-US" sz="24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00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  +         =          (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9">
            <a:extLst>
              <a:ext uri="{FF2B5EF4-FFF2-40B4-BE49-F238E27FC236}">
                <a16:creationId xmlns="" xmlns:a16="http://schemas.microsoft.com/office/drawing/2014/main" id="{C52A54DC-F8B4-4542-81B1-B718CE34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914" y="4739079"/>
            <a:ext cx="4237582" cy="13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   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81"/>
          <p:cNvSpPr>
            <a:spLocks noChangeArrowheads="1"/>
          </p:cNvSpPr>
          <p:nvPr/>
        </p:nvSpPr>
        <p:spPr bwMode="auto">
          <a:xfrm>
            <a:off x="419100" y="838216"/>
            <a:ext cx="8305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8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567544"/>
            <a:ext cx="496625" cy="4982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5400" y="1538094"/>
            <a:ext cx="1082304" cy="583016"/>
            <a:chOff x="825400" y="1538094"/>
            <a:chExt cx="1082304" cy="583016"/>
          </a:xfrm>
        </p:grpSpPr>
        <p:sp>
          <p:nvSpPr>
            <p:cNvPr id="7" name="Rounded Rectangle 6"/>
            <p:cNvSpPr/>
            <p:nvPr/>
          </p:nvSpPr>
          <p:spPr>
            <a:xfrm>
              <a:off x="825400" y="1583787"/>
              <a:ext cx="650256" cy="50652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Số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32" y="1538094"/>
              <a:ext cx="648072" cy="583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29361" y="4941168"/>
            <a:ext cx="2264790" cy="247229"/>
            <a:chOff x="1401465" y="5016627"/>
            <a:chExt cx="2264790" cy="247229"/>
          </a:xfrm>
        </p:grpSpPr>
        <p:grpSp>
          <p:nvGrpSpPr>
            <p:cNvPr id="4" name="Group 3"/>
            <p:cNvGrpSpPr/>
            <p:nvPr/>
          </p:nvGrpSpPr>
          <p:grpSpPr>
            <a:xfrm>
              <a:off x="1401465" y="5016627"/>
              <a:ext cx="2264790" cy="247229"/>
              <a:chOff x="1475656" y="4838761"/>
              <a:chExt cx="2522464" cy="246424"/>
            </a:xfrm>
          </p:grpSpPr>
          <p:sp>
            <p:nvSpPr>
              <p:cNvPr id="8225" name="Line 8"/>
              <p:cNvSpPr>
                <a:spLocks noChangeShapeType="1"/>
              </p:cNvSpPr>
              <p:nvPr/>
            </p:nvSpPr>
            <p:spPr bwMode="auto">
              <a:xfrm>
                <a:off x="1475656" y="4961973"/>
                <a:ext cx="25224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10"/>
              <p:cNvSpPr>
                <a:spLocks noChangeShapeType="1"/>
              </p:cNvSpPr>
              <p:nvPr/>
            </p:nvSpPr>
            <p:spPr bwMode="auto">
              <a:xfrm>
                <a:off x="1475656" y="4838761"/>
                <a:ext cx="0" cy="2464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11"/>
              <p:cNvSpPr>
                <a:spLocks noChangeShapeType="1"/>
              </p:cNvSpPr>
              <p:nvPr/>
            </p:nvSpPr>
            <p:spPr bwMode="auto">
              <a:xfrm>
                <a:off x="3998120" y="4838761"/>
                <a:ext cx="0" cy="2464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H="1" flipV="1">
              <a:off x="2912732" y="5061307"/>
              <a:ext cx="3084" cy="164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438645" y="4289948"/>
            <a:ext cx="1301707" cy="392746"/>
            <a:chOff x="6438645" y="4289948"/>
            <a:chExt cx="1301707" cy="392746"/>
          </a:xfrm>
        </p:grpSpPr>
        <p:sp>
          <p:nvSpPr>
            <p:cNvPr id="14" name="Rounded Rectangle 13"/>
            <p:cNvSpPr/>
            <p:nvPr/>
          </p:nvSpPr>
          <p:spPr>
            <a:xfrm>
              <a:off x="6438645" y="4293096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374749" y="4289948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74549" y="5192979"/>
            <a:ext cx="2165803" cy="417114"/>
            <a:chOff x="5574549" y="5192979"/>
            <a:chExt cx="2165803" cy="417114"/>
          </a:xfrm>
        </p:grpSpPr>
        <p:sp>
          <p:nvSpPr>
            <p:cNvPr id="51" name="Rounded Rectangle 50"/>
            <p:cNvSpPr/>
            <p:nvPr/>
          </p:nvSpPr>
          <p:spPr>
            <a:xfrm>
              <a:off x="5574549" y="5192979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38645" y="5220495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374749" y="5192979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6798685" y="5703698"/>
            <a:ext cx="365603" cy="3895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569003" y="4283966"/>
            <a:ext cx="2269821" cy="1809330"/>
            <a:chOff x="5431149" y="4289948"/>
            <a:chExt cx="2269821" cy="1809330"/>
          </a:xfrm>
        </p:grpSpPr>
        <p:sp>
          <p:nvSpPr>
            <p:cNvPr id="57" name="Rounded Rectangle 56"/>
            <p:cNvSpPr/>
            <p:nvPr/>
          </p:nvSpPr>
          <p:spPr>
            <a:xfrm>
              <a:off x="6294629" y="4293096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087333" y="4289948"/>
              <a:ext cx="577356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431149" y="5192979"/>
              <a:ext cx="365603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228804" y="5220495"/>
              <a:ext cx="581606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159341" y="5192979"/>
              <a:ext cx="541629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583277" y="5709680"/>
              <a:ext cx="571824" cy="38959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10"/>
          <a:srcRect r="13759"/>
          <a:stretch/>
        </p:blipFill>
        <p:spPr>
          <a:xfrm>
            <a:off x="127108" y="76871"/>
            <a:ext cx="1518005" cy="829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989" y="46826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</a:t>
            </a:r>
            <a:endParaRPr lang="vi-VN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nimBg="1"/>
      <p:bldP spid="8247" grpId="0"/>
      <p:bldP spid="8248" grpId="0"/>
      <p:bldP spid="8250" grpId="0"/>
      <p:bldP spid="8253" grpId="0"/>
      <p:bldP spid="38" grpId="0" build="p"/>
      <p:bldP spid="41" grpId="0"/>
      <p:bldP spid="6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="" xmlns:a16="http://schemas.microsoft.com/office/drawing/2014/main" id="{95EDFC6A-537B-4969-8F09-5743291770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22CC8-A73C-45A4-B21D-87B5B2C2B434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556743C4-1DAE-420D-AA3F-EF81A169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531317"/>
            <a:ext cx="80653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03173AB7-BD0D-45C6-8B84-772E9AC0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90" y="3881368"/>
            <a:ext cx="82176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038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000" b="1" dirty="0">
                <a:solidFill>
                  <a:srgbClr val="0000C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11 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2023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684319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556743C4-1DAE-420D-AA3F-EF81A169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31317"/>
            <a:ext cx="8065395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42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uiExpand="1" build="p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618952" y="2996952"/>
            <a:ext cx="1118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618952" y="3517558"/>
            <a:ext cx="1118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2399200" y="3293354"/>
            <a:ext cx="3213554" cy="15765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2399199" y="3239309"/>
            <a:ext cx="0" cy="108090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4352424" y="3247191"/>
            <a:ext cx="0" cy="108090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2398911" y="3714449"/>
            <a:ext cx="288" cy="218607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2402209" y="3845283"/>
            <a:ext cx="1950212" cy="15765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5612753" y="3247191"/>
            <a:ext cx="0" cy="108090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4355719" y="3824966"/>
            <a:ext cx="0" cy="108090"/>
          </a:xfrm>
          <a:prstGeom prst="lin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2408759" y="3402614"/>
            <a:ext cx="3001" cy="458434"/>
          </a:xfrm>
          <a:prstGeom prst="line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4355976" y="3429000"/>
            <a:ext cx="0" cy="423923"/>
          </a:xfrm>
          <a:prstGeom prst="line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12" name="Arc 21"/>
          <p:cNvSpPr>
            <a:spLocks/>
          </p:cNvSpPr>
          <p:nvPr/>
        </p:nvSpPr>
        <p:spPr bwMode="auto">
          <a:xfrm rot="13841778" flipH="1">
            <a:off x="4528624" y="2855482"/>
            <a:ext cx="850894" cy="911350"/>
          </a:xfrm>
          <a:custGeom>
            <a:avLst/>
            <a:gdLst>
              <a:gd name="T0" fmla="*/ 0 w 21600"/>
              <a:gd name="T1" fmla="*/ 0 h 21600"/>
              <a:gd name="T2" fmla="*/ 144 w 21600"/>
              <a:gd name="T3" fmla="*/ 144 h 21600"/>
              <a:gd name="T4" fmla="*/ 0 w 21600"/>
              <a:gd name="T5" fmla="*/ 1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3115003" y="2809810"/>
            <a:ext cx="1950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35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5919717" y="3310240"/>
            <a:ext cx="1676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215" name="AutoShape 24"/>
          <p:cNvSpPr>
            <a:spLocks/>
          </p:cNvSpPr>
          <p:nvPr/>
        </p:nvSpPr>
        <p:spPr bwMode="auto">
          <a:xfrm>
            <a:off x="5783177" y="3068960"/>
            <a:ext cx="108753" cy="957627"/>
          </a:xfrm>
          <a:prstGeom prst="rightBrace">
            <a:avLst>
              <a:gd name="adj1" fmla="val 100000"/>
              <a:gd name="adj2" fmla="val 50000"/>
            </a:avLst>
          </a:prstGeom>
          <a:solidFill>
            <a:srgbClr val="CCFFFF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002060"/>
              </a:solidFill>
            </a:endParaRP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4383507" y="3507227"/>
            <a:ext cx="1437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16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endParaRPr 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57450" y="3038902"/>
            <a:ext cx="5715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4779" y="1615255"/>
            <a:ext cx="8709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sưu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35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sưu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16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sưu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1091" y="2492896"/>
            <a:ext cx="1316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sz="2400" b="1" i="1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endParaRPr lang="en-US" sz="24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E67C442-1234-45A7-B8A8-C7BEDAAFB30D}"/>
              </a:ext>
            </a:extLst>
          </p:cNvPr>
          <p:cNvSpPr/>
          <p:nvPr/>
        </p:nvSpPr>
        <p:spPr>
          <a:xfrm>
            <a:off x="2221246" y="3978257"/>
            <a:ext cx="4127131" cy="834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sưu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6976DAC-70F8-41F9-B257-F8B6683E8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0" y="4012953"/>
            <a:ext cx="1714500" cy="17145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874BFF5-2E26-49CF-BEA6-AEA763348D6D}"/>
              </a:ext>
            </a:extLst>
          </p:cNvPr>
          <p:cNvCxnSpPr>
            <a:cxnSpLocks/>
          </p:cNvCxnSpPr>
          <p:nvPr/>
        </p:nvCxnSpPr>
        <p:spPr>
          <a:xfrm>
            <a:off x="1162740" y="1988840"/>
            <a:ext cx="2843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713198F-806A-48E6-B3A3-B9EAA5CD4AD4}"/>
              </a:ext>
            </a:extLst>
          </p:cNvPr>
          <p:cNvCxnSpPr>
            <a:cxnSpLocks/>
          </p:cNvCxnSpPr>
          <p:nvPr/>
        </p:nvCxnSpPr>
        <p:spPr>
          <a:xfrm>
            <a:off x="4954071" y="1988840"/>
            <a:ext cx="4174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CE3CAB6-BAC6-4B6F-BA8B-FF9756DF7B33}"/>
              </a:ext>
            </a:extLst>
          </p:cNvPr>
          <p:cNvCxnSpPr>
            <a:cxnSpLocks/>
          </p:cNvCxnSpPr>
          <p:nvPr/>
        </p:nvCxnSpPr>
        <p:spPr>
          <a:xfrm>
            <a:off x="1162740" y="2348880"/>
            <a:ext cx="4972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70DA4F1-F437-443F-94A3-619BDA80EE35}"/>
              </a:ext>
            </a:extLst>
          </p:cNvPr>
          <p:cNvSpPr/>
          <p:nvPr/>
        </p:nvSpPr>
        <p:spPr>
          <a:xfrm>
            <a:off x="3021085" y="4760325"/>
            <a:ext cx="3078901" cy="50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450EE2E-83F2-4EFD-AAE3-A47B96DDC54E}"/>
              </a:ext>
            </a:extLst>
          </p:cNvPr>
          <p:cNvSpPr/>
          <p:nvPr/>
        </p:nvSpPr>
        <p:spPr>
          <a:xfrm>
            <a:off x="2100801" y="5137473"/>
            <a:ext cx="4919471" cy="43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9651B9A-1161-4856-A4DB-C00ED8205978}"/>
              </a:ext>
            </a:extLst>
          </p:cNvPr>
          <p:cNvSpPr/>
          <p:nvPr/>
        </p:nvSpPr>
        <p:spPr>
          <a:xfrm>
            <a:off x="2990999" y="5551038"/>
            <a:ext cx="3357378" cy="50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 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ốc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FF55DBA-ECD9-4BF9-BDEC-952BED6C3615}"/>
              </a:ext>
            </a:extLst>
          </p:cNvPr>
          <p:cNvSpPr/>
          <p:nvPr/>
        </p:nvSpPr>
        <p:spPr>
          <a:xfrm>
            <a:off x="3648765" y="6017829"/>
            <a:ext cx="3293546" cy="50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ốc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-2738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000" b="1" dirty="0">
                <a:solidFill>
                  <a:srgbClr val="0000C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3968" y="46655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978987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496" y="1567544"/>
            <a:ext cx="496625" cy="4982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6"/>
          <a:srcRect r="13759"/>
          <a:stretch/>
        </p:blipFill>
        <p:spPr>
          <a:xfrm>
            <a:off x="127108" y="76871"/>
            <a:ext cx="1518005" cy="829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2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40"/>
    </mc:Choice>
    <mc:Fallback xmlns="">
      <p:transition spd="slow" advTm="12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9" grpId="0" animBg="1"/>
      <p:bldP spid="8210" grpId="0" animBg="1"/>
      <p:bldP spid="8211" grpId="0" animBg="1"/>
      <p:bldP spid="8212" grpId="0" animBg="1"/>
      <p:bldP spid="8213" grpId="0"/>
      <p:bldP spid="8214" grpId="0"/>
      <p:bldP spid="8215" grpId="0" animBg="1"/>
      <p:bldP spid="8216" grpId="0"/>
      <p:bldP spid="34" grpId="0"/>
      <p:bldP spid="34" grpId="1"/>
      <p:bldP spid="35" grpId="0"/>
      <p:bldP spid="23" grpId="0" uiExpand="1" build="p"/>
      <p:bldP spid="32" grpId="0"/>
      <p:bldP spid="33" grpId="0"/>
      <p:bldP spid="36" grpId="0"/>
      <p:bldP spid="37" grpId="0"/>
      <p:bldP spid="43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7780" x="6170613" y="3378200"/>
          <p14:tracePt t="37989" x="6034088" y="3378200"/>
          <p14:tracePt t="37993" x="6021388" y="3378200"/>
          <p14:tracePt t="38361" x="5745163" y="3579813"/>
          <p14:tracePt t="38376" x="5732463" y="3579813"/>
          <p14:tracePt t="38641" x="5595938" y="3829050"/>
          <p14:tracePt t="38877" x="5821363" y="4079875"/>
          <p14:tracePt t="39139" x="6270625" y="4167188"/>
          <p14:tracePt t="39139" x="6283325" y="4167188"/>
          <p14:tracePt t="39154" x="6321425" y="4179888"/>
          <p14:tracePt t="39454" x="6759575" y="4241800"/>
          <p14:tracePt t="39456" x="6772275" y="4241800"/>
          <p14:tracePt t="39673" x="7085013" y="4254500"/>
          <p14:tracePt t="39990" x="7448550" y="4067175"/>
          <p14:tracePt t="39998" x="7448550" y="4054475"/>
          <p14:tracePt t="40278" x="7572375" y="3816350"/>
          <p14:tracePt t="40573" x="7472363" y="3416300"/>
          <p14:tracePt t="40577" x="7472363" y="3403600"/>
          <p14:tracePt t="40829" x="7259638" y="3141663"/>
          <p14:tracePt t="41090" x="7010400" y="3116263"/>
          <p14:tracePt t="41339" x="6708775" y="3128963"/>
          <p14:tracePt t="41644" x="6684963" y="3141663"/>
          <p14:tracePt t="41883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0" y="857250"/>
            <a:ext cx="9144000" cy="571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51203" name="Picture 3" descr="B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893763"/>
            <a:ext cx="9372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teddy_bear_reading_st_a_h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14"/>
            <a:ext cx="28194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1" name="WordArt 5"/>
          <p:cNvSpPr>
            <a:spLocks noChangeArrowheads="1" noChangeShapeType="1" noTextEdit="1"/>
          </p:cNvSpPr>
          <p:nvPr/>
        </p:nvSpPr>
        <p:spPr bwMode="auto">
          <a:xfrm>
            <a:off x="2286000" y="26670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3426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Trò chơi: “Ai </a:t>
            </a:r>
            <a:r>
              <a:rPr lang="it-IT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nhanh, ai đúng !!!”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1302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3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4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5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15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6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7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8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9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0" name="Bạn Ơi Hãy Lắng Nghe - Kim Bảo - 320 lyrics_ upload bởi nemomb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28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7696200" y="27892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pic>
        <p:nvPicPr>
          <p:cNvPr id="9227" name="Picture 12" descr="Blauwe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306888"/>
            <a:ext cx="7604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Blauwe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906838"/>
            <a:ext cx="7604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2" descr="Blauwe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249738"/>
            <a:ext cx="7604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9" name="Picture 6" descr="!DANC_CL"/>
          <p:cNvPicPr>
            <a:picLocks noChangeAspect="1" noChangeArrowheads="1" noCrop="1"/>
          </p:cNvPicPr>
          <p:nvPr/>
        </p:nvPicPr>
        <p:blipFill>
          <a:blip r:embed="rId8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1"/>
            <a:ext cx="1447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8801100" y="2200275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1752600" y="2432050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2767013" y="4360863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5746750" y="4360863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7696200" y="44402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752600" y="33480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7581900" y="1698625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781800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5778500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1763713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75200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767013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3770313" y="1709738"/>
            <a:ext cx="228600" cy="2349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800">
              <a:latin typeface="VNI-Helve" pitchFamily="2" charset="0"/>
            </a:endParaRPr>
          </a:p>
        </p:txBody>
      </p:sp>
      <p:sp>
        <p:nvSpPr>
          <p:cNvPr id="41" name="Google Shape;1556;p37"/>
          <p:cNvSpPr txBox="1">
            <a:spLocks/>
          </p:cNvSpPr>
          <p:nvPr/>
        </p:nvSpPr>
        <p:spPr>
          <a:xfrm>
            <a:off x="37932" y="77788"/>
            <a:ext cx="9029700" cy="74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91279" tIns="91279" rIns="91279" bIns="91279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80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48201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2" descr="dolphi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0101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4" descr="animatedFish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5" y="5515752"/>
            <a:ext cx="2337136" cy="11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3" descr="fishJunp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13176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82" descr="Roses1900_1009 cop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" y="0"/>
            <a:ext cx="1028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983" descr="Roses1900_2015 cop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89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5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11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2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3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4"/>
                </p:tgtEl>
              </p:cMediaNode>
            </p:audio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5"/>
                </p:tgtEl>
              </p:cMediaNode>
            </p:audio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6"/>
                </p:tgtEl>
              </p:cMediaNode>
            </p:audio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7"/>
                </p:tgtEl>
              </p:cMediaNode>
            </p:audio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8"/>
                </p:tgtEl>
              </p:cMediaNode>
            </p:audio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9"/>
                </p:tgtEl>
              </p:cMediaNode>
            </p:audio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10"/>
                </p:tgtEl>
              </p:cMediaNode>
            </p:audio>
          </p:childTnLst>
        </p:cTn>
      </p:par>
    </p:tnLst>
    <p:bldLst>
      <p:bldP spid="311301" grpId="0" animBg="1"/>
      <p:bldP spid="311301" grpId="1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ình Bầu dục 140"/>
          <p:cNvSpPr/>
          <p:nvPr/>
        </p:nvSpPr>
        <p:spPr>
          <a:xfrm>
            <a:off x="4194895" y="5301208"/>
            <a:ext cx="503237" cy="609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40" name="Hình Bầu dục 139"/>
          <p:cNvSpPr/>
          <p:nvPr/>
        </p:nvSpPr>
        <p:spPr>
          <a:xfrm>
            <a:off x="4107184" y="2189031"/>
            <a:ext cx="492125" cy="609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155575" y="2804160"/>
            <a:ext cx="4339811" cy="1714500"/>
            <a:chOff x="144" y="1200"/>
            <a:chExt cx="3205" cy="1200"/>
          </a:xfrm>
        </p:grpSpPr>
        <p:sp>
          <p:nvSpPr>
            <p:cNvPr id="17424" name="Text Box 8"/>
            <p:cNvSpPr txBox="1">
              <a:spLocks noChangeArrowheads="1"/>
            </p:cNvSpPr>
            <p:nvPr/>
          </p:nvSpPr>
          <p:spPr bwMode="auto">
            <a:xfrm>
              <a:off x="2661" y="1660"/>
              <a:ext cx="6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  <a:r>
                <a:rPr lang="en-US" altLang="en-US" sz="20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</a:rPr>
                <a:t>quả</a:t>
              </a:r>
              <a:endParaRPr lang="en-US" alt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7425" name="Group 9"/>
            <p:cNvGrpSpPr>
              <a:grpSpLocks/>
            </p:cNvGrpSpPr>
            <p:nvPr/>
          </p:nvGrpSpPr>
          <p:grpSpPr bwMode="auto">
            <a:xfrm>
              <a:off x="2177" y="1907"/>
              <a:ext cx="224" cy="310"/>
              <a:chOff x="912" y="1487"/>
              <a:chExt cx="259" cy="337"/>
            </a:xfrm>
          </p:grpSpPr>
          <p:pic>
            <p:nvPicPr>
              <p:cNvPr id="17506" name="Picture 10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7" name="AutoShape 11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508" name="Arc 12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9" name="AutoShape 13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26" name="Group 14"/>
            <p:cNvGrpSpPr>
              <a:grpSpLocks/>
            </p:cNvGrpSpPr>
            <p:nvPr/>
          </p:nvGrpSpPr>
          <p:grpSpPr bwMode="auto">
            <a:xfrm>
              <a:off x="1928" y="1907"/>
              <a:ext cx="224" cy="310"/>
              <a:chOff x="912" y="1487"/>
              <a:chExt cx="259" cy="337"/>
            </a:xfrm>
          </p:grpSpPr>
          <p:pic>
            <p:nvPicPr>
              <p:cNvPr id="17502" name="Picture 15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3" name="AutoShape 16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504" name="Arc 17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AutoShape 18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1679" y="1907"/>
              <a:ext cx="224" cy="310"/>
              <a:chOff x="912" y="1487"/>
              <a:chExt cx="259" cy="337"/>
            </a:xfrm>
          </p:grpSpPr>
          <p:pic>
            <p:nvPicPr>
              <p:cNvPr id="17498" name="Picture 20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99" name="AutoShape 21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500" name="Arc 22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AutoShape 23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28" name="Group 24"/>
            <p:cNvGrpSpPr>
              <a:grpSpLocks/>
            </p:cNvGrpSpPr>
            <p:nvPr/>
          </p:nvGrpSpPr>
          <p:grpSpPr bwMode="auto">
            <a:xfrm>
              <a:off x="1430" y="1907"/>
              <a:ext cx="224" cy="310"/>
              <a:chOff x="912" y="1487"/>
              <a:chExt cx="259" cy="337"/>
            </a:xfrm>
          </p:grpSpPr>
          <p:pic>
            <p:nvPicPr>
              <p:cNvPr id="17494" name="Picture 25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95" name="AutoShape 26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96" name="Arc 27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7" name="AutoShape 28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29" name="Group 29"/>
            <p:cNvGrpSpPr>
              <a:grpSpLocks/>
            </p:cNvGrpSpPr>
            <p:nvPr/>
          </p:nvGrpSpPr>
          <p:grpSpPr bwMode="auto">
            <a:xfrm>
              <a:off x="1181" y="1907"/>
              <a:ext cx="224" cy="310"/>
              <a:chOff x="912" y="1487"/>
              <a:chExt cx="259" cy="337"/>
            </a:xfrm>
          </p:grpSpPr>
          <p:pic>
            <p:nvPicPr>
              <p:cNvPr id="17490" name="Picture 30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91" name="AutoShape 31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92" name="Arc 32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AutoShape 33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30" name="Group 34"/>
            <p:cNvGrpSpPr>
              <a:grpSpLocks/>
            </p:cNvGrpSpPr>
            <p:nvPr/>
          </p:nvGrpSpPr>
          <p:grpSpPr bwMode="auto">
            <a:xfrm>
              <a:off x="932" y="1907"/>
              <a:ext cx="224" cy="310"/>
              <a:chOff x="912" y="1487"/>
              <a:chExt cx="259" cy="337"/>
            </a:xfrm>
          </p:grpSpPr>
          <p:pic>
            <p:nvPicPr>
              <p:cNvPr id="17486" name="Picture 35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7" name="AutoShape 36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88" name="Arc 37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AutoShape 38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31" name="Group 39"/>
            <p:cNvGrpSpPr>
              <a:grpSpLocks/>
            </p:cNvGrpSpPr>
            <p:nvPr/>
          </p:nvGrpSpPr>
          <p:grpSpPr bwMode="auto">
            <a:xfrm>
              <a:off x="683" y="1907"/>
              <a:ext cx="224" cy="310"/>
              <a:chOff x="912" y="1487"/>
              <a:chExt cx="259" cy="337"/>
            </a:xfrm>
          </p:grpSpPr>
          <p:pic>
            <p:nvPicPr>
              <p:cNvPr id="17482" name="Picture 40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3" name="AutoShape 41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84" name="Arc 42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AutoShape 43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32" name="Group 44"/>
            <p:cNvGrpSpPr>
              <a:grpSpLocks/>
            </p:cNvGrpSpPr>
            <p:nvPr/>
          </p:nvGrpSpPr>
          <p:grpSpPr bwMode="auto">
            <a:xfrm>
              <a:off x="434" y="1907"/>
              <a:ext cx="224" cy="310"/>
              <a:chOff x="912" y="1487"/>
              <a:chExt cx="259" cy="337"/>
            </a:xfrm>
          </p:grpSpPr>
          <p:pic>
            <p:nvPicPr>
              <p:cNvPr id="17478" name="Picture 45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9" name="AutoShape 46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80" name="Arc 47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AutoShape 48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7433" name="Group 49"/>
            <p:cNvGrpSpPr>
              <a:grpSpLocks/>
            </p:cNvGrpSpPr>
            <p:nvPr/>
          </p:nvGrpSpPr>
          <p:grpSpPr bwMode="auto">
            <a:xfrm>
              <a:off x="185" y="1907"/>
              <a:ext cx="249" cy="310"/>
              <a:chOff x="912" y="1487"/>
              <a:chExt cx="259" cy="337"/>
            </a:xfrm>
          </p:grpSpPr>
          <p:pic>
            <p:nvPicPr>
              <p:cNvPr id="17474" name="Picture 50" descr="fruit_clipart_apple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536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AutoShape 51"/>
              <p:cNvSpPr>
                <a:spLocks noChangeArrowheads="1"/>
              </p:cNvSpPr>
              <p:nvPr/>
            </p:nvSpPr>
            <p:spPr bwMode="auto">
              <a:xfrm rot="4727499" flipV="1">
                <a:off x="1085" y="1521"/>
                <a:ext cx="48" cy="8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76" name="Arc 52"/>
              <p:cNvSpPr>
                <a:spLocks/>
              </p:cNvSpPr>
              <p:nvPr/>
            </p:nvSpPr>
            <p:spPr bwMode="auto">
              <a:xfrm rot="10529421" flipV="1">
                <a:off x="1056" y="1487"/>
                <a:ext cx="59" cy="95"/>
              </a:xfrm>
              <a:custGeom>
                <a:avLst/>
                <a:gdLst>
                  <a:gd name="T0" fmla="*/ 0 w 21600"/>
                  <a:gd name="T1" fmla="*/ 0 h 20121"/>
                  <a:gd name="T2" fmla="*/ 0 w 21600"/>
                  <a:gd name="T3" fmla="*/ 0 h 20121"/>
                  <a:gd name="T4" fmla="*/ 0 w 21600"/>
                  <a:gd name="T5" fmla="*/ 0 h 201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121"/>
                  <a:gd name="T11" fmla="*/ 21600 w 21600"/>
                  <a:gd name="T12" fmla="*/ 20121 h 20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121" fill="none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</a:path>
                  <a:path w="21600" h="20121" stroke="0" extrusionOk="0">
                    <a:moveTo>
                      <a:pt x="7855" y="0"/>
                    </a:moveTo>
                    <a:cubicBezTo>
                      <a:pt x="16144" y="3236"/>
                      <a:pt x="21600" y="11223"/>
                      <a:pt x="21600" y="20121"/>
                    </a:cubicBezTo>
                    <a:lnTo>
                      <a:pt x="0" y="20121"/>
                    </a:lnTo>
                    <a:lnTo>
                      <a:pt x="7855" y="0"/>
                    </a:lnTo>
                    <a:close/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AutoShape 53"/>
              <p:cNvSpPr>
                <a:spLocks noChangeArrowheads="1"/>
              </p:cNvSpPr>
              <p:nvPr/>
            </p:nvSpPr>
            <p:spPr bwMode="auto">
              <a:xfrm rot="5535161" flipV="1">
                <a:off x="977" y="1519"/>
                <a:ext cx="48" cy="81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34" name="Line 54"/>
            <p:cNvSpPr>
              <a:spLocks noChangeShapeType="1"/>
            </p:cNvSpPr>
            <p:nvPr/>
          </p:nvSpPr>
          <p:spPr bwMode="auto">
            <a:xfrm>
              <a:off x="144" y="1862"/>
              <a:ext cx="0" cy="44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55"/>
            <p:cNvSpPr>
              <a:spLocks noChangeShapeType="1"/>
            </p:cNvSpPr>
            <p:nvPr/>
          </p:nvSpPr>
          <p:spPr bwMode="auto">
            <a:xfrm>
              <a:off x="144" y="1862"/>
              <a:ext cx="1286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56"/>
            <p:cNvSpPr>
              <a:spLocks noChangeShapeType="1"/>
            </p:cNvSpPr>
            <p:nvPr/>
          </p:nvSpPr>
          <p:spPr bwMode="auto">
            <a:xfrm>
              <a:off x="1430" y="1862"/>
              <a:ext cx="0" cy="44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57"/>
            <p:cNvSpPr>
              <a:spLocks noChangeShapeType="1"/>
            </p:cNvSpPr>
            <p:nvPr/>
          </p:nvSpPr>
          <p:spPr bwMode="auto">
            <a:xfrm>
              <a:off x="144" y="2304"/>
              <a:ext cx="1286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8" name="Group 58"/>
            <p:cNvGrpSpPr>
              <a:grpSpLocks/>
            </p:cNvGrpSpPr>
            <p:nvPr/>
          </p:nvGrpSpPr>
          <p:grpSpPr bwMode="auto">
            <a:xfrm>
              <a:off x="144" y="1200"/>
              <a:ext cx="1286" cy="398"/>
              <a:chOff x="144" y="1104"/>
              <a:chExt cx="1286" cy="398"/>
            </a:xfrm>
          </p:grpSpPr>
          <p:grpSp>
            <p:nvGrpSpPr>
              <p:cNvPr id="17445" name="Group 59"/>
              <p:cNvGrpSpPr>
                <a:grpSpLocks/>
              </p:cNvGrpSpPr>
              <p:nvPr/>
            </p:nvGrpSpPr>
            <p:grpSpPr bwMode="auto">
              <a:xfrm>
                <a:off x="1152" y="1116"/>
                <a:ext cx="224" cy="310"/>
                <a:chOff x="912" y="1487"/>
                <a:chExt cx="259" cy="337"/>
              </a:xfrm>
            </p:grpSpPr>
            <p:pic>
              <p:nvPicPr>
                <p:cNvPr id="17470" name="Picture 60" descr="fruit_clipart_apple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1536"/>
                  <a:ext cx="2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71" name="AutoShape 61"/>
                <p:cNvSpPr>
                  <a:spLocks noChangeArrowheads="1"/>
                </p:cNvSpPr>
                <p:nvPr/>
              </p:nvSpPr>
              <p:spPr bwMode="auto">
                <a:xfrm rot="4727499" flipV="1">
                  <a:off x="1085" y="1521"/>
                  <a:ext cx="48" cy="86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2" name="Arc 62"/>
                <p:cNvSpPr>
                  <a:spLocks/>
                </p:cNvSpPr>
                <p:nvPr/>
              </p:nvSpPr>
              <p:spPr bwMode="auto">
                <a:xfrm rot="10529421" flipV="1">
                  <a:off x="1056" y="1487"/>
                  <a:ext cx="59" cy="95"/>
                </a:xfrm>
                <a:custGeom>
                  <a:avLst/>
                  <a:gdLst>
                    <a:gd name="T0" fmla="*/ 0 w 21600"/>
                    <a:gd name="T1" fmla="*/ 0 h 20121"/>
                    <a:gd name="T2" fmla="*/ 0 w 21600"/>
                    <a:gd name="T3" fmla="*/ 0 h 20121"/>
                    <a:gd name="T4" fmla="*/ 0 w 21600"/>
                    <a:gd name="T5" fmla="*/ 0 h 201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121"/>
                    <a:gd name="T11" fmla="*/ 21600 w 21600"/>
                    <a:gd name="T12" fmla="*/ 20121 h 20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121" fill="none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</a:path>
                    <a:path w="21600" h="20121" stroke="0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  <a:lnTo>
                        <a:pt x="0" y="20121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3" name="AutoShape 63"/>
                <p:cNvSpPr>
                  <a:spLocks noChangeArrowheads="1"/>
                </p:cNvSpPr>
                <p:nvPr/>
              </p:nvSpPr>
              <p:spPr bwMode="auto">
                <a:xfrm rot="5535161" flipV="1">
                  <a:off x="977" y="1519"/>
                  <a:ext cx="48" cy="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46" name="Group 64"/>
              <p:cNvGrpSpPr>
                <a:grpSpLocks/>
              </p:cNvGrpSpPr>
              <p:nvPr/>
            </p:nvGrpSpPr>
            <p:grpSpPr bwMode="auto">
              <a:xfrm>
                <a:off x="912" y="1116"/>
                <a:ext cx="224" cy="310"/>
                <a:chOff x="912" y="1487"/>
                <a:chExt cx="259" cy="337"/>
              </a:xfrm>
            </p:grpSpPr>
            <p:pic>
              <p:nvPicPr>
                <p:cNvPr id="17466" name="Picture 65" descr="fruit_clipart_apple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1536"/>
                  <a:ext cx="2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67" name="AutoShape 66"/>
                <p:cNvSpPr>
                  <a:spLocks noChangeArrowheads="1"/>
                </p:cNvSpPr>
                <p:nvPr/>
              </p:nvSpPr>
              <p:spPr bwMode="auto">
                <a:xfrm rot="4727499" flipV="1">
                  <a:off x="1085" y="1521"/>
                  <a:ext cx="48" cy="86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8" name="Arc 67"/>
                <p:cNvSpPr>
                  <a:spLocks/>
                </p:cNvSpPr>
                <p:nvPr/>
              </p:nvSpPr>
              <p:spPr bwMode="auto">
                <a:xfrm rot="10529421" flipV="1">
                  <a:off x="1056" y="1487"/>
                  <a:ext cx="59" cy="95"/>
                </a:xfrm>
                <a:custGeom>
                  <a:avLst/>
                  <a:gdLst>
                    <a:gd name="T0" fmla="*/ 0 w 21600"/>
                    <a:gd name="T1" fmla="*/ 0 h 20121"/>
                    <a:gd name="T2" fmla="*/ 0 w 21600"/>
                    <a:gd name="T3" fmla="*/ 0 h 20121"/>
                    <a:gd name="T4" fmla="*/ 0 w 21600"/>
                    <a:gd name="T5" fmla="*/ 0 h 201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121"/>
                    <a:gd name="T11" fmla="*/ 21600 w 21600"/>
                    <a:gd name="T12" fmla="*/ 20121 h 20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121" fill="none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</a:path>
                    <a:path w="21600" h="20121" stroke="0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  <a:lnTo>
                        <a:pt x="0" y="20121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9" name="AutoShape 68"/>
                <p:cNvSpPr>
                  <a:spLocks noChangeArrowheads="1"/>
                </p:cNvSpPr>
                <p:nvPr/>
              </p:nvSpPr>
              <p:spPr bwMode="auto">
                <a:xfrm rot="5535161" flipV="1">
                  <a:off x="977" y="1519"/>
                  <a:ext cx="48" cy="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47" name="Group 69"/>
              <p:cNvGrpSpPr>
                <a:grpSpLocks/>
              </p:cNvGrpSpPr>
              <p:nvPr/>
            </p:nvGrpSpPr>
            <p:grpSpPr bwMode="auto">
              <a:xfrm>
                <a:off x="672" y="1116"/>
                <a:ext cx="224" cy="310"/>
                <a:chOff x="912" y="1487"/>
                <a:chExt cx="259" cy="337"/>
              </a:xfrm>
            </p:grpSpPr>
            <p:pic>
              <p:nvPicPr>
                <p:cNvPr id="17462" name="Picture 70" descr="fruit_clipart_apple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1536"/>
                  <a:ext cx="2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63" name="AutoShape 71"/>
                <p:cNvSpPr>
                  <a:spLocks noChangeArrowheads="1"/>
                </p:cNvSpPr>
                <p:nvPr/>
              </p:nvSpPr>
              <p:spPr bwMode="auto">
                <a:xfrm rot="4727499" flipV="1">
                  <a:off x="1085" y="1521"/>
                  <a:ext cx="48" cy="86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4" name="Arc 72"/>
                <p:cNvSpPr>
                  <a:spLocks/>
                </p:cNvSpPr>
                <p:nvPr/>
              </p:nvSpPr>
              <p:spPr bwMode="auto">
                <a:xfrm rot="10529421" flipV="1">
                  <a:off x="1056" y="1487"/>
                  <a:ext cx="59" cy="95"/>
                </a:xfrm>
                <a:custGeom>
                  <a:avLst/>
                  <a:gdLst>
                    <a:gd name="T0" fmla="*/ 0 w 21600"/>
                    <a:gd name="T1" fmla="*/ 0 h 20121"/>
                    <a:gd name="T2" fmla="*/ 0 w 21600"/>
                    <a:gd name="T3" fmla="*/ 0 h 20121"/>
                    <a:gd name="T4" fmla="*/ 0 w 21600"/>
                    <a:gd name="T5" fmla="*/ 0 h 201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121"/>
                    <a:gd name="T11" fmla="*/ 21600 w 21600"/>
                    <a:gd name="T12" fmla="*/ 20121 h 20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121" fill="none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</a:path>
                    <a:path w="21600" h="20121" stroke="0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  <a:lnTo>
                        <a:pt x="0" y="20121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5" name="AutoShape 73"/>
                <p:cNvSpPr>
                  <a:spLocks noChangeArrowheads="1"/>
                </p:cNvSpPr>
                <p:nvPr/>
              </p:nvSpPr>
              <p:spPr bwMode="auto">
                <a:xfrm rot="5535161" flipV="1">
                  <a:off x="977" y="1519"/>
                  <a:ext cx="48" cy="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48" name="Group 74"/>
              <p:cNvGrpSpPr>
                <a:grpSpLocks/>
              </p:cNvGrpSpPr>
              <p:nvPr/>
            </p:nvGrpSpPr>
            <p:grpSpPr bwMode="auto">
              <a:xfrm>
                <a:off x="432" y="1116"/>
                <a:ext cx="224" cy="310"/>
                <a:chOff x="912" y="1487"/>
                <a:chExt cx="259" cy="337"/>
              </a:xfrm>
            </p:grpSpPr>
            <p:pic>
              <p:nvPicPr>
                <p:cNvPr id="17458" name="Picture 75" descr="fruit_clipart_apple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1536"/>
                  <a:ext cx="2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59" name="AutoShape 76"/>
                <p:cNvSpPr>
                  <a:spLocks noChangeArrowheads="1"/>
                </p:cNvSpPr>
                <p:nvPr/>
              </p:nvSpPr>
              <p:spPr bwMode="auto">
                <a:xfrm rot="4727499" flipV="1">
                  <a:off x="1085" y="1521"/>
                  <a:ext cx="48" cy="86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0" name="Arc 77"/>
                <p:cNvSpPr>
                  <a:spLocks/>
                </p:cNvSpPr>
                <p:nvPr/>
              </p:nvSpPr>
              <p:spPr bwMode="auto">
                <a:xfrm rot="10529421" flipV="1">
                  <a:off x="1056" y="1487"/>
                  <a:ext cx="59" cy="95"/>
                </a:xfrm>
                <a:custGeom>
                  <a:avLst/>
                  <a:gdLst>
                    <a:gd name="T0" fmla="*/ 0 w 21600"/>
                    <a:gd name="T1" fmla="*/ 0 h 20121"/>
                    <a:gd name="T2" fmla="*/ 0 w 21600"/>
                    <a:gd name="T3" fmla="*/ 0 h 20121"/>
                    <a:gd name="T4" fmla="*/ 0 w 21600"/>
                    <a:gd name="T5" fmla="*/ 0 h 201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121"/>
                    <a:gd name="T11" fmla="*/ 21600 w 21600"/>
                    <a:gd name="T12" fmla="*/ 20121 h 20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121" fill="none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</a:path>
                    <a:path w="21600" h="20121" stroke="0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  <a:lnTo>
                        <a:pt x="0" y="20121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1" name="AutoShape 78"/>
                <p:cNvSpPr>
                  <a:spLocks noChangeArrowheads="1"/>
                </p:cNvSpPr>
                <p:nvPr/>
              </p:nvSpPr>
              <p:spPr bwMode="auto">
                <a:xfrm rot="5535161" flipV="1">
                  <a:off x="977" y="1519"/>
                  <a:ext cx="48" cy="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49" name="Group 79"/>
              <p:cNvGrpSpPr>
                <a:grpSpLocks/>
              </p:cNvGrpSpPr>
              <p:nvPr/>
            </p:nvGrpSpPr>
            <p:grpSpPr bwMode="auto">
              <a:xfrm>
                <a:off x="192" y="1116"/>
                <a:ext cx="249" cy="310"/>
                <a:chOff x="912" y="1487"/>
                <a:chExt cx="259" cy="337"/>
              </a:xfrm>
            </p:grpSpPr>
            <p:pic>
              <p:nvPicPr>
                <p:cNvPr id="17454" name="Picture 80" descr="fruit_clipart_apple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1536"/>
                  <a:ext cx="2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55" name="AutoShape 81"/>
                <p:cNvSpPr>
                  <a:spLocks noChangeArrowheads="1"/>
                </p:cNvSpPr>
                <p:nvPr/>
              </p:nvSpPr>
              <p:spPr bwMode="auto">
                <a:xfrm rot="4727499" flipV="1">
                  <a:off x="1085" y="1521"/>
                  <a:ext cx="48" cy="86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6" name="Arc 82"/>
                <p:cNvSpPr>
                  <a:spLocks/>
                </p:cNvSpPr>
                <p:nvPr/>
              </p:nvSpPr>
              <p:spPr bwMode="auto">
                <a:xfrm rot="10529421" flipV="1">
                  <a:off x="1056" y="1487"/>
                  <a:ext cx="59" cy="95"/>
                </a:xfrm>
                <a:custGeom>
                  <a:avLst/>
                  <a:gdLst>
                    <a:gd name="T0" fmla="*/ 0 w 21600"/>
                    <a:gd name="T1" fmla="*/ 0 h 20121"/>
                    <a:gd name="T2" fmla="*/ 0 w 21600"/>
                    <a:gd name="T3" fmla="*/ 0 h 20121"/>
                    <a:gd name="T4" fmla="*/ 0 w 21600"/>
                    <a:gd name="T5" fmla="*/ 0 h 201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121"/>
                    <a:gd name="T11" fmla="*/ 21600 w 21600"/>
                    <a:gd name="T12" fmla="*/ 20121 h 20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121" fill="none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</a:path>
                    <a:path w="21600" h="20121" stroke="0" extrusionOk="0">
                      <a:moveTo>
                        <a:pt x="7855" y="0"/>
                      </a:moveTo>
                      <a:cubicBezTo>
                        <a:pt x="16144" y="3236"/>
                        <a:pt x="21600" y="11223"/>
                        <a:pt x="21600" y="20121"/>
                      </a:cubicBezTo>
                      <a:lnTo>
                        <a:pt x="0" y="20121"/>
                      </a:lnTo>
                      <a:lnTo>
                        <a:pt x="785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7" name="AutoShape 83"/>
                <p:cNvSpPr>
                  <a:spLocks noChangeArrowheads="1"/>
                </p:cNvSpPr>
                <p:nvPr/>
              </p:nvSpPr>
              <p:spPr bwMode="auto">
                <a:xfrm rot="5535161" flipV="1">
                  <a:off x="977" y="1519"/>
                  <a:ext cx="48" cy="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7450" name="Line 84"/>
              <p:cNvSpPr>
                <a:spLocks noChangeShapeType="1"/>
              </p:cNvSpPr>
              <p:nvPr/>
            </p:nvSpPr>
            <p:spPr bwMode="auto">
              <a:xfrm>
                <a:off x="144" y="1104"/>
                <a:ext cx="0" cy="39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85"/>
              <p:cNvSpPr>
                <a:spLocks noChangeShapeType="1"/>
              </p:cNvSpPr>
              <p:nvPr/>
            </p:nvSpPr>
            <p:spPr bwMode="auto">
              <a:xfrm>
                <a:off x="144" y="1104"/>
                <a:ext cx="1286" cy="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86"/>
              <p:cNvSpPr>
                <a:spLocks noChangeShapeType="1"/>
              </p:cNvSpPr>
              <p:nvPr/>
            </p:nvSpPr>
            <p:spPr bwMode="auto">
              <a:xfrm>
                <a:off x="1430" y="1104"/>
                <a:ext cx="0" cy="39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87"/>
              <p:cNvSpPr>
                <a:spLocks noChangeShapeType="1"/>
              </p:cNvSpPr>
              <p:nvPr/>
            </p:nvSpPr>
            <p:spPr bwMode="auto">
              <a:xfrm>
                <a:off x="144" y="1502"/>
                <a:ext cx="1286" cy="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9" name="Line 88"/>
            <p:cNvSpPr>
              <a:spLocks noChangeShapeType="1"/>
            </p:cNvSpPr>
            <p:nvPr/>
          </p:nvSpPr>
          <p:spPr bwMode="auto">
            <a:xfrm>
              <a:off x="1430" y="1862"/>
              <a:ext cx="996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89"/>
            <p:cNvSpPr>
              <a:spLocks noChangeShapeType="1"/>
            </p:cNvSpPr>
            <p:nvPr/>
          </p:nvSpPr>
          <p:spPr bwMode="auto">
            <a:xfrm>
              <a:off x="1430" y="2304"/>
              <a:ext cx="996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90"/>
            <p:cNvSpPr>
              <a:spLocks noChangeShapeType="1"/>
            </p:cNvSpPr>
            <p:nvPr/>
          </p:nvSpPr>
          <p:spPr bwMode="auto">
            <a:xfrm>
              <a:off x="2426" y="1862"/>
              <a:ext cx="0" cy="44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AutoShape 91"/>
            <p:cNvSpPr>
              <a:spLocks/>
            </p:cNvSpPr>
            <p:nvPr/>
          </p:nvSpPr>
          <p:spPr bwMode="auto">
            <a:xfrm>
              <a:off x="2555" y="1200"/>
              <a:ext cx="192" cy="1200"/>
            </a:xfrm>
            <a:prstGeom prst="rightBrace">
              <a:avLst>
                <a:gd name="adj1" fmla="val 5208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43" name="Line 92"/>
            <p:cNvSpPr>
              <a:spLocks noChangeShapeType="1"/>
            </p:cNvSpPr>
            <p:nvPr/>
          </p:nvSpPr>
          <p:spPr bwMode="auto">
            <a:xfrm>
              <a:off x="1440" y="1584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93"/>
            <p:cNvSpPr>
              <a:spLocks noChangeShapeType="1"/>
            </p:cNvSpPr>
            <p:nvPr/>
          </p:nvSpPr>
          <p:spPr bwMode="auto">
            <a:xfrm>
              <a:off x="144" y="1584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4170684" y="1354006"/>
            <a:ext cx="4649788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́ quả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táo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ở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hàng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dưới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là: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a.   8 quả.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b.   9 quả.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c.   7 quả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131"/>
          <p:cNvGrpSpPr>
            <a:grpSpLocks/>
          </p:cNvGrpSpPr>
          <p:nvPr/>
        </p:nvGrpSpPr>
        <p:grpSpPr bwMode="auto">
          <a:xfrm>
            <a:off x="139700" y="3684588"/>
            <a:ext cx="1749425" cy="685800"/>
            <a:chOff x="-96" y="144"/>
            <a:chExt cx="1008" cy="432"/>
          </a:xfrm>
        </p:grpSpPr>
        <p:sp>
          <p:nvSpPr>
            <p:cNvPr id="17422" name="Rectangle 132"/>
            <p:cNvSpPr>
              <a:spLocks noChangeArrowheads="1"/>
            </p:cNvSpPr>
            <p:nvPr/>
          </p:nvSpPr>
          <p:spPr bwMode="auto">
            <a:xfrm>
              <a:off x="-96" y="144"/>
              <a:ext cx="1008" cy="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23" name="Text Box 133"/>
            <p:cNvSpPr txBox="1">
              <a:spLocks noChangeArrowheads="1"/>
            </p:cNvSpPr>
            <p:nvPr/>
          </p:nvSpPr>
          <p:spPr bwMode="auto">
            <a:xfrm>
              <a:off x="96" y="240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17" name="Text Box 142"/>
          <p:cNvSpPr txBox="1">
            <a:spLocks noChangeArrowheads="1"/>
          </p:cNvSpPr>
          <p:nvPr/>
        </p:nvSpPr>
        <p:spPr bwMode="auto">
          <a:xfrm>
            <a:off x="2133600" y="746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7" name="Text Box 129"/>
          <p:cNvSpPr txBox="1">
            <a:spLocks noChangeArrowheads="1"/>
          </p:cNvSpPr>
          <p:nvPr/>
        </p:nvSpPr>
        <p:spPr bwMode="auto">
          <a:xfrm>
            <a:off x="4271095" y="3941667"/>
            <a:ext cx="47958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́ quả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táo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ở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hàng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là: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a.   11 quả.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b.   17 quả.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c.   14 quả.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132" name="AutoShape 91"/>
          <p:cNvSpPr>
            <a:spLocks/>
          </p:cNvSpPr>
          <p:nvPr/>
        </p:nvSpPr>
        <p:spPr bwMode="auto">
          <a:xfrm rot="5400000">
            <a:off x="1650206" y="2936082"/>
            <a:ext cx="239713" cy="3232150"/>
          </a:xfrm>
          <a:prstGeom prst="rightBrace">
            <a:avLst>
              <a:gd name="adj1" fmla="val 52061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133" name="Text Box 8"/>
          <p:cNvSpPr txBox="1">
            <a:spLocks noChangeArrowheads="1"/>
          </p:cNvSpPr>
          <p:nvPr/>
        </p:nvSpPr>
        <p:spPr bwMode="auto">
          <a:xfrm>
            <a:off x="1295400" y="4487863"/>
            <a:ext cx="10915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WordArt 95"/>
          <p:cNvSpPr>
            <a:spLocks noChangeArrowheads="1" noChangeShapeType="1" noTextEdit="1"/>
          </p:cNvSpPr>
          <p:nvPr/>
        </p:nvSpPr>
        <p:spPr bwMode="auto">
          <a:xfrm>
            <a:off x="3680232" y="232704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“Ai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nhanh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,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ai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đúng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”?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</p:txBody>
      </p:sp>
      <p:sp>
        <p:nvSpPr>
          <p:cNvPr id="103" name="WordArt 95"/>
          <p:cNvSpPr>
            <a:spLocks noChangeArrowheads="1" noChangeShapeType="1" noTextEdit="1"/>
          </p:cNvSpPr>
          <p:nvPr/>
        </p:nvSpPr>
        <p:spPr bwMode="auto">
          <a:xfrm>
            <a:off x="285852" y="191010"/>
            <a:ext cx="3087442" cy="6238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Trò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chơi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</p:txBody>
      </p:sp>
      <p:pic>
        <p:nvPicPr>
          <p:cNvPr id="104" name="Picture 80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436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8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0550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84" descr="animated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5" y="5611151"/>
            <a:ext cx="2337136" cy="11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83" descr="fishJunp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8575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0" grpId="0" animBg="1"/>
      <p:bldP spid="58497" grpId="0" build="allAtOnce"/>
      <p:bldP spid="137" grpId="0" build="allAtOnce"/>
      <p:bldP spid="44132" grpId="0" animBg="1"/>
      <p:bldP spid="44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827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8CC77A-0194-4937-B6B7-7AB11152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89"/>
            <a:ext cx="9144000" cy="5991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9B8DF6-06E3-4DB4-A38D-D6553665CF2D}"/>
              </a:ext>
            </a:extLst>
          </p:cNvPr>
          <p:cNvSpPr txBox="1"/>
          <p:nvPr/>
        </p:nvSpPr>
        <p:spPr>
          <a:xfrm>
            <a:off x="1143000" y="3129129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4F18D7-60EA-402B-BECB-BAB3155E0E54}"/>
              </a:ext>
            </a:extLst>
          </p:cNvPr>
          <p:cNvSpPr txBox="1"/>
          <p:nvPr/>
        </p:nvSpPr>
        <p:spPr>
          <a:xfrm>
            <a:off x="1520190" y="3733835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844D39-EC30-46F1-A925-CC38835691B7}"/>
              </a:ext>
            </a:extLst>
          </p:cNvPr>
          <p:cNvSpPr txBox="1"/>
          <p:nvPr/>
        </p:nvSpPr>
        <p:spPr>
          <a:xfrm>
            <a:off x="1543050" y="4338588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image5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41" b="51594" l="4589" r="25621"/>
                    </a14:imgEffect>
                  </a14:imgLayer>
                </a14:imgProps>
              </a:ext>
            </a:extLst>
          </a:blip>
          <a:srcRect l="2830" t="18860" r="74528" b="46852"/>
          <a:stretch/>
        </p:blipFill>
        <p:spPr>
          <a:xfrm flipH="1">
            <a:off x="7214318" y="735531"/>
            <a:ext cx="1828800" cy="18288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88278F0-688E-4F62-B9AF-99ED3C44502A}"/>
              </a:ext>
            </a:extLst>
          </p:cNvPr>
          <p:cNvSpPr txBox="1">
            <a:spLocks/>
          </p:cNvSpPr>
          <p:nvPr/>
        </p:nvSpPr>
        <p:spPr bwMode="auto">
          <a:xfrm>
            <a:off x="1285913" y="1523925"/>
            <a:ext cx="6172200" cy="5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9808A80-2B7C-4002-8A74-ECAE76C26241}"/>
              </a:ext>
            </a:extLst>
          </p:cNvPr>
          <p:cNvSpPr txBox="1"/>
          <p:nvPr/>
        </p:nvSpPr>
        <p:spPr>
          <a:xfrm>
            <a:off x="2057400" y="2152833"/>
            <a:ext cx="51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00211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97025" algn="just" defTabSz="685766">
              <a:defRPr/>
            </a:pPr>
            <a:r>
              <a:rPr lang="en-US" b="1" dirty="0">
                <a:solidFill>
                  <a:srgbClr val="0000C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5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="" xmlns:a16="http://schemas.microsoft.com/office/drawing/2014/main" id="{95EDFC6A-537B-4969-8F09-5743291770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22CC8-A73C-45A4-B21D-87B5B2C2B434}" type="slidenum">
              <a:rPr lang="en-US" altLang="en-US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556743C4-1DAE-420D-AA3F-EF81A169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531317"/>
            <a:ext cx="80653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03173AB7-BD0D-45C6-8B84-772E9AC0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90" y="3881368"/>
            <a:ext cx="82176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038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000" b="1" dirty="0">
                <a:solidFill>
                  <a:srgbClr val="0000C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ngày25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684319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556743C4-1DAE-420D-AA3F-EF81A169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31317"/>
            <a:ext cx="8065395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600200" y="1771650"/>
            <a:ext cx="495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4000" b="1">
              <a:solidFill>
                <a:srgbClr val="FF66FF"/>
              </a:solidFill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1905000" y="21717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Con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lại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giải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1905000" y="26670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</a:rPr>
              <a:t>Nắm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vững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giải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1905000" y="3276601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</a:rPr>
              <a:t>Chuẩn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</a:rPr>
              <a:t> 2: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0" name="Picture 10" descr="beaver_scaring_tree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676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1" descr="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208">
            <a:off x="7633999" y="3012422"/>
            <a:ext cx="1295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Vegita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7" descr="QUASBU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86001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8" descr="QUASBU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5601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9" descr="QUASBU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05201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0400" y="5543550"/>
            <a:ext cx="914400" cy="457200"/>
          </a:xfrm>
          <a:prstGeom prst="actionButtonHom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4000" b="1">
              <a:solidFill>
                <a:srgbClr val="FF66FF"/>
              </a:solidFill>
            </a:endParaRPr>
          </a:p>
        </p:txBody>
      </p:sp>
      <p:pic>
        <p:nvPicPr>
          <p:cNvPr id="57357" name="Picture 13" descr="dand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6265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6265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6265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650"/>
            <a:ext cx="2286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2286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850"/>
            <a:ext cx="2286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812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8" name="Picture 12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386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9" name="Picture 13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0" name="Picture 14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4950" y="-43815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1336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9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20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2350" y="-51435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21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950" y="-66675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22" descr="1018272pyifbwc5d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5250" y="-666750"/>
            <a:ext cx="76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Picture 24" descr="BƯỚM 1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13843">
            <a:off x="6251576" y="5233987"/>
            <a:ext cx="7921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25" descr="BƯỚM 1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57964">
            <a:off x="3724275" y="5267325"/>
            <a:ext cx="1057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Picture 26" descr="glitterimagesanimals6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6097">
            <a:off x="1171575" y="5076825"/>
            <a:ext cx="1352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3" name="Picture 27" descr="1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28600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Picture 30" descr="1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1210672" y="1948334"/>
            <a:ext cx="6885578" cy="2593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Em y36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4" y="5991225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>
            <a:hlinkClick r:id="" action="ppaction://hlinkshowjump?jump=endshow"/>
          </p:cNvPr>
          <p:cNvSpPr/>
          <p:nvPr/>
        </p:nvSpPr>
        <p:spPr>
          <a:xfrm>
            <a:off x="8093204" y="6291276"/>
            <a:ext cx="858931" cy="402155"/>
          </a:xfrm>
          <a:prstGeom prst="roundRect">
            <a:avLst>
              <a:gd name="adj" fmla="val 50000"/>
            </a:avLst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EXIT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10672" y="1916832"/>
            <a:ext cx="6885578" cy="2593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62455"/>
      </p:ext>
    </p:extLst>
  </p:cSld>
  <p:clrMapOvr>
    <a:masterClrMapping/>
  </p:clrMapOvr>
  <p:transition advTm="43000"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042929_3406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5819775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pic>
        <p:nvPicPr>
          <p:cNvPr id="95236" name="Picture 4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86375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86375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76825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3" name="Picture 11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57825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5" name="Picture 13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990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857250"/>
            <a:ext cx="5105400" cy="10287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2517130" y="2429099"/>
            <a:ext cx="3960806" cy="2858535"/>
          </a:xfrm>
          <a:prstGeom prst="rect">
            <a:avLst/>
          </a:prstGeom>
        </p:spPr>
      </p:pic>
      <p:pic>
        <p:nvPicPr>
          <p:cNvPr id="4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524"/>
            <a:ext cx="2049217" cy="234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3" y="4836918"/>
            <a:ext cx="1905000" cy="11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5460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8" y="0"/>
            <a:ext cx="917993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839641" y="2254002"/>
            <a:ext cx="3789759" cy="1807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C000"/>
              </a:contourClr>
            </a:sp3d>
          </a:bodyPr>
          <a:lstStyle/>
          <a:p>
            <a:pPr algn="ctr"/>
            <a:r>
              <a:rPr lang="en-US" sz="2025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CHÀO CÁC EM !</a:t>
            </a:r>
          </a:p>
        </p:txBody>
      </p:sp>
      <p:pic>
        <p:nvPicPr>
          <p:cNvPr id="24580" name="Picture 1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8041" y="2800350"/>
            <a:ext cx="1371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6450" y="4541044"/>
            <a:ext cx="1371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1977628"/>
            <a:ext cx="1371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6150" y="857250"/>
            <a:ext cx="1371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18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517">
            <a:off x="-180873" y="3150458"/>
            <a:ext cx="2743200" cy="1979783"/>
          </a:xfrm>
          <a:prstGeom prst="rect">
            <a:avLst/>
          </a:prstGeom>
        </p:spPr>
      </p:pic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9900" y="4069681"/>
            <a:ext cx="838200" cy="730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0437" y="5488901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9</a:t>
            </a: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0842" y="4411007"/>
            <a:ext cx="838200" cy="9023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95405" y="4862192"/>
            <a:ext cx="1219200" cy="370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10</a:t>
            </a: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3039620"/>
            <a:ext cx="838200" cy="902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200" y="3977941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7</a:t>
            </a:r>
            <a:endParaRPr lang="en-US" sz="3000" dirty="0"/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1238017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chia: 64 :        = 8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038657">
            <a:off x="1458469" y="3398494"/>
            <a:ext cx="719859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009738">
            <a:off x="1444055" y="3397618"/>
            <a:ext cx="6858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009738">
            <a:off x="1444056" y="3397616"/>
            <a:ext cx="6858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8874" y="4785342"/>
            <a:ext cx="1827727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67387" y="2699885"/>
            <a:ext cx="2057400" cy="80992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rồi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35262" y="4171950"/>
            <a:ext cx="1622738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009738">
            <a:off x="1444056" y="3397618"/>
            <a:ext cx="6858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324600" y="3257550"/>
            <a:ext cx="152507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3" name="Rectangle 22"/>
          <p:cNvSpPr/>
          <p:nvPr/>
        </p:nvSpPr>
        <p:spPr>
          <a:xfrm>
            <a:off x="4984164" y="1268760"/>
            <a:ext cx="523940" cy="5564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900" y="156951"/>
            <a:ext cx="5105400" cy="6671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343150"/>
            <a:ext cx="838200" cy="9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1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1.11111E-6 0.00069 0.1184 -0.0331 0.23819 -0.064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3073 -0.30232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1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-0.2296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1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517">
            <a:off x="-180874" y="3150459"/>
            <a:ext cx="2743200" cy="1979783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8724" y="2999713"/>
            <a:ext cx="838200" cy="9023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08224" y="3991709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3</a:t>
            </a:r>
            <a:endParaRPr lang="en-US" sz="3000" dirty="0"/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7735" y="2269860"/>
            <a:ext cx="838200" cy="9023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71641" y="3255941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15</a:t>
            </a:r>
            <a:endParaRPr lang="en-US" sz="3000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8906" y="4544632"/>
            <a:ext cx="838200" cy="9023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29000" y="5501847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45</a:t>
            </a:r>
            <a:endParaRPr lang="en-US" sz="3000" dirty="0"/>
          </a:p>
        </p:txBody>
      </p:sp>
      <p:sp>
        <p:nvSpPr>
          <p:cNvPr id="20" name="Rounded Rectangle 19"/>
          <p:cNvSpPr/>
          <p:nvPr/>
        </p:nvSpPr>
        <p:spPr>
          <a:xfrm>
            <a:off x="6868438" y="1939158"/>
            <a:ext cx="1938627" cy="64682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rồi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52282" y="2818864"/>
            <a:ext cx="1529305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sp>
        <p:nvSpPr>
          <p:cNvPr id="22" name="Rounded Rectangle 21"/>
          <p:cNvSpPr/>
          <p:nvPr/>
        </p:nvSpPr>
        <p:spPr>
          <a:xfrm>
            <a:off x="6058974" y="3183806"/>
            <a:ext cx="138555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sp>
        <p:nvSpPr>
          <p:cNvPr id="24" name="Rounded Rectangle 23"/>
          <p:cNvSpPr/>
          <p:nvPr/>
        </p:nvSpPr>
        <p:spPr>
          <a:xfrm>
            <a:off x="1825581" y="5447001"/>
            <a:ext cx="1374820" cy="400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2376" y="1295534"/>
            <a:ext cx="5496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chia:            :  9 = 6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4048" y="1332284"/>
            <a:ext cx="523940" cy="535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7552" y="5387374"/>
            <a:ext cx="1350672" cy="45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54</a:t>
            </a:r>
            <a:endParaRPr lang="en-US" sz="3000" dirty="0"/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7552" y="4544632"/>
            <a:ext cx="838200" cy="902369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922174">
            <a:off x="1664108" y="3461858"/>
            <a:ext cx="688365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922174">
            <a:off x="1664108" y="3461858"/>
            <a:ext cx="688365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922174">
            <a:off x="1664108" y="3461858"/>
            <a:ext cx="688365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922174">
            <a:off x="1664108" y="3461858"/>
            <a:ext cx="688365" cy="89391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66900" y="156951"/>
            <a:ext cx="5105400" cy="6671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1493 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836 -0.637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31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9479 -0.622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311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12274 -0.3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78107 0.130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2.59259E-6 L 0.17048 0.40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517">
            <a:off x="-180874" y="3150459"/>
            <a:ext cx="2743200" cy="1979783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500975" y="2683919"/>
            <a:ext cx="1898042" cy="5715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rồi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229100"/>
            <a:ext cx="838200" cy="902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5086350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60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4120641" y="4057650"/>
            <a:ext cx="1600200" cy="4572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6100" y="2240881"/>
            <a:ext cx="838200" cy="9023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01441" y="3220696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27</a:t>
            </a:r>
            <a:endParaRPr lang="en-US" sz="3000" dirty="0"/>
          </a:p>
        </p:txBody>
      </p:sp>
      <p:sp>
        <p:nvSpPr>
          <p:cNvPr id="20" name="Rounded Rectangle 19"/>
          <p:cNvSpPr/>
          <p:nvPr/>
        </p:nvSpPr>
        <p:spPr>
          <a:xfrm>
            <a:off x="3942009" y="2520616"/>
            <a:ext cx="1391992" cy="3429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9871" y="3212431"/>
            <a:ext cx="997458" cy="10738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239000" y="4284119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40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36226" y="3543300"/>
            <a:ext cx="1310426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Sai</a:t>
            </a:r>
            <a:r>
              <a:rPr lang="en-US" sz="3000" dirty="0"/>
              <a:t> </a:t>
            </a:r>
            <a:r>
              <a:rPr lang="en-US" sz="3000" dirty="0" err="1"/>
              <a:t>rồi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1334187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3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= 90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20741" y="1312607"/>
            <a:ext cx="523940" cy="535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5543550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30</a:t>
            </a:r>
            <a:endParaRPr lang="en-US" sz="3000" dirty="0"/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07006">
            <a:off x="1657825" y="3285000"/>
            <a:ext cx="837833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07006">
            <a:off x="1657825" y="3285001"/>
            <a:ext cx="837833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07006">
            <a:off x="1657825" y="3285001"/>
            <a:ext cx="837833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07006">
            <a:off x="1700609" y="3339621"/>
            <a:ext cx="760584" cy="101411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66900" y="156951"/>
            <a:ext cx="5105400" cy="6671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4629150"/>
            <a:ext cx="838200" cy="9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31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4636 0.2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3264 -0.67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-335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2882 -0.6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302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13125 -0.302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" y="857251"/>
            <a:ext cx="9144000" cy="538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34250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4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11 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2023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574589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2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" y="188640"/>
            <a:ext cx="73803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74625">
              <a:lnSpc>
                <a:spcPct val="125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          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toán 1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	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EECE1">
                  <a:lumMod val="1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209800" y="7239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2819400" y="7543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352800" y="7467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2286000" y="7391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2438400" y="7315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3200400" y="7467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2057400" y="754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1981200" y="7467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2743200" y="7315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1219200" y="7543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780783" y="257035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815788" y="261176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88076" y="3424016"/>
            <a:ext cx="18196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5940" y="4091164"/>
            <a:ext cx="1868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109386" y="3200127"/>
            <a:ext cx="10601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5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432098" y="379664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604162" y="458112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ạn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90" name="Group 20"/>
          <p:cNvGrpSpPr>
            <a:grpSpLocks/>
          </p:cNvGrpSpPr>
          <p:nvPr/>
        </p:nvGrpSpPr>
        <p:grpSpPr bwMode="auto">
          <a:xfrm>
            <a:off x="1766596" y="3581665"/>
            <a:ext cx="1702296" cy="228601"/>
            <a:chOff x="672" y="2784"/>
            <a:chExt cx="672" cy="96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672" y="2832"/>
              <a:ext cx="6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>
              <a:off x="672" y="278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3"/>
            <p:cNvSpPr>
              <a:spLocks noChangeShapeType="1"/>
            </p:cNvSpPr>
            <p:nvPr/>
          </p:nvSpPr>
          <p:spPr bwMode="auto">
            <a:xfrm>
              <a:off x="1344" y="278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AutoShape 25"/>
          <p:cNvSpPr>
            <a:spLocks/>
          </p:cNvSpPr>
          <p:nvPr/>
        </p:nvSpPr>
        <p:spPr bwMode="auto">
          <a:xfrm rot="5400000">
            <a:off x="2913592" y="3240822"/>
            <a:ext cx="152400" cy="2464296"/>
          </a:xfrm>
          <a:prstGeom prst="rightBrace">
            <a:avLst>
              <a:gd name="adj1" fmla="val 100000"/>
              <a:gd name="adj2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63688" y="4293096"/>
            <a:ext cx="2464296" cy="152400"/>
            <a:chOff x="1773587" y="4327701"/>
            <a:chExt cx="2464296" cy="152400"/>
          </a:xfrm>
        </p:grpSpPr>
        <p:sp>
          <p:nvSpPr>
            <p:cNvPr id="97" name="Line 27"/>
            <p:cNvSpPr>
              <a:spLocks noChangeShapeType="1"/>
            </p:cNvSpPr>
            <p:nvPr/>
          </p:nvSpPr>
          <p:spPr bwMode="auto">
            <a:xfrm rot="10800000">
              <a:off x="4237883" y="4327701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 rot="10800000">
              <a:off x="1773587" y="4327701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 rot="10800000">
              <a:off x="1773587" y="4403901"/>
              <a:ext cx="24642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63965" y="3797907"/>
            <a:ext cx="1702296" cy="692731"/>
            <a:chOff x="3398680" y="5114528"/>
            <a:chExt cx="1702296" cy="692731"/>
          </a:xfrm>
        </p:grpSpPr>
        <p:sp>
          <p:nvSpPr>
            <p:cNvPr id="88" name="Line 16"/>
            <p:cNvSpPr>
              <a:spLocks noChangeShapeType="1"/>
            </p:cNvSpPr>
            <p:nvPr/>
          </p:nvSpPr>
          <p:spPr bwMode="auto">
            <a:xfrm>
              <a:off x="3398680" y="5114528"/>
              <a:ext cx="0" cy="609600"/>
            </a:xfrm>
            <a:prstGeom prst="line">
              <a:avLst/>
            </a:prstGeom>
            <a:ln>
              <a:prstDash val="dash"/>
              <a:headEnd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>
              <a:off x="5100976" y="5186536"/>
              <a:ext cx="0" cy="609600"/>
            </a:xfrm>
            <a:prstGeom prst="line">
              <a:avLst/>
            </a:prstGeom>
            <a:ln>
              <a:prstDash val="dash"/>
              <a:headEnd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>
              <a:off x="5100976" y="565485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Arc 97"/>
          <p:cNvSpPr>
            <a:spLocks/>
          </p:cNvSpPr>
          <p:nvPr/>
        </p:nvSpPr>
        <p:spPr bwMode="auto">
          <a:xfrm rot="20486005">
            <a:off x="3529425" y="4209317"/>
            <a:ext cx="739775" cy="609600"/>
          </a:xfrm>
          <a:custGeom>
            <a:avLst/>
            <a:gdLst>
              <a:gd name="G0" fmla="+- 3426 0 0"/>
              <a:gd name="G1" fmla="+- 21600 0 0"/>
              <a:gd name="G2" fmla="+- 21600 0 0"/>
              <a:gd name="T0" fmla="*/ 0 w 20904"/>
              <a:gd name="T1" fmla="*/ 273 h 21600"/>
              <a:gd name="T2" fmla="*/ 20904 w 20904"/>
              <a:gd name="T3" fmla="*/ 8908 h 21600"/>
              <a:gd name="T4" fmla="*/ 3426 w 209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4" h="21600" fill="none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</a:path>
              <a:path w="20904" h="21600" stroke="0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  <a:lnTo>
                  <a:pt x="3426" y="2160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8" t="9051" r="11795" b="2750"/>
          <a:stretch/>
        </p:blipFill>
        <p:spPr>
          <a:xfrm>
            <a:off x="7302724" y="163473"/>
            <a:ext cx="1624245" cy="2273942"/>
          </a:xfrm>
          <a:prstGeom prst="rect">
            <a:avLst/>
          </a:prstGeom>
        </p:spPr>
      </p:pic>
      <p:sp>
        <p:nvSpPr>
          <p:cNvPr id="50" name="Text Box 19">
            <a:extLst>
              <a:ext uri="{FF2B5EF4-FFF2-40B4-BE49-F238E27FC236}">
                <a16:creationId xmlns="" xmlns:a16="http://schemas.microsoft.com/office/drawing/2014/main" id="{C52A54DC-F8B4-4542-81B1-B718CE34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979" y="2656364"/>
            <a:ext cx="392752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089025"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5575" algn="just">
              <a:spcBef>
                <a:spcPct val="50000"/>
              </a:spcBef>
            </a:pPr>
            <a:endParaRPr lang="en-US" sz="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E8E7556-963F-4B53-B400-20CA12D69012}"/>
              </a:ext>
            </a:extLst>
          </p:cNvPr>
          <p:cNvSpPr txBox="1"/>
          <p:nvPr/>
        </p:nvSpPr>
        <p:spPr>
          <a:xfrm>
            <a:off x="7249504" y="36450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88076" y="2881473"/>
            <a:ext cx="53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a)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AutoShape 102"/>
          <p:cNvSpPr>
            <a:spLocks/>
          </p:cNvSpPr>
          <p:nvPr/>
        </p:nvSpPr>
        <p:spPr bwMode="auto">
          <a:xfrm>
            <a:off x="4427984" y="5507135"/>
            <a:ext cx="106982" cy="1169439"/>
          </a:xfrm>
          <a:prstGeom prst="rightBrace">
            <a:avLst>
              <a:gd name="adj1" fmla="val 9142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154898" y="594607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7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283968" y="5917354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ạn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51" y="5267311"/>
            <a:ext cx="4406733" cy="1278929"/>
            <a:chOff x="0" y="5348040"/>
            <a:chExt cx="4152487" cy="1278929"/>
          </a:xfrm>
        </p:grpSpPr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0" y="5571929"/>
              <a:ext cx="18284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Hàng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trước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65940" y="6165304"/>
              <a:ext cx="176247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</a:rPr>
                <a:t>Hàng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sau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2003055" y="5348040"/>
              <a:ext cx="106018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5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bạn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1685796" y="5852193"/>
              <a:ext cx="17022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80653" y="5714308"/>
              <a:ext cx="0" cy="2438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flipH="1">
              <a:off x="3402731" y="5700435"/>
              <a:ext cx="0" cy="2575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 rot="10800000">
              <a:off x="4152487" y="6393409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9"/>
            <p:cNvSpPr>
              <a:spLocks noChangeShapeType="1"/>
            </p:cNvSpPr>
            <p:nvPr/>
          </p:nvSpPr>
          <p:spPr bwMode="auto">
            <a:xfrm rot="10800000">
              <a:off x="1685796" y="6407800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 rot="10800000" flipV="1">
              <a:off x="1688190" y="6469609"/>
              <a:ext cx="2464296" cy="197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35496" y="5009787"/>
            <a:ext cx="53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b)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" name="Text Box 19">
            <a:extLst>
              <a:ext uri="{FF2B5EF4-FFF2-40B4-BE49-F238E27FC236}">
                <a16:creationId xmlns="" xmlns:a16="http://schemas.microsoft.com/office/drawing/2014/main" id="{C52A54DC-F8B4-4542-81B1-B718CE34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963" y="4091164"/>
            <a:ext cx="423508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+ 7 =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E8E7556-963F-4B53-B400-20CA12D69012}"/>
              </a:ext>
            </a:extLst>
          </p:cNvPr>
          <p:cNvSpPr txBox="1"/>
          <p:nvPr/>
        </p:nvSpPr>
        <p:spPr>
          <a:xfrm>
            <a:off x="7232857" y="4514117"/>
            <a:ext cx="171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 descr="Screen Clippi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5"/>
            <a:ext cx="1008111" cy="6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96" grpId="0" animBg="1"/>
      <p:bldP spid="100" grpId="0" animBg="1"/>
      <p:bldP spid="51" grpId="0"/>
      <p:bldP spid="55" grpId="0"/>
      <p:bldP spid="57" grpId="0" animBg="1"/>
      <p:bldP spid="61" grpId="0"/>
      <p:bldP spid="62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68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8CC77A-0194-4937-B6B7-7AB11152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86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9B8DF6-06E3-4DB4-A38D-D6553665CF2D}"/>
              </a:ext>
            </a:extLst>
          </p:cNvPr>
          <p:cNvSpPr txBox="1"/>
          <p:nvPr/>
        </p:nvSpPr>
        <p:spPr>
          <a:xfrm>
            <a:off x="1471934" y="3101631"/>
            <a:ext cx="634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4F18D7-60EA-402B-BECB-BAB3155E0E54}"/>
              </a:ext>
            </a:extLst>
          </p:cNvPr>
          <p:cNvSpPr txBox="1"/>
          <p:nvPr/>
        </p:nvSpPr>
        <p:spPr>
          <a:xfrm>
            <a:off x="1520190" y="3802742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844D39-EC30-46F1-A925-CC38835691B7}"/>
              </a:ext>
            </a:extLst>
          </p:cNvPr>
          <p:cNvSpPr txBox="1"/>
          <p:nvPr/>
        </p:nvSpPr>
        <p:spPr>
          <a:xfrm>
            <a:off x="1543050" y="4407495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8278F0-688E-4F62-B9AF-99ED3C44502A}"/>
              </a:ext>
            </a:extLst>
          </p:cNvPr>
          <p:cNvSpPr txBox="1">
            <a:spLocks/>
          </p:cNvSpPr>
          <p:nvPr/>
        </p:nvSpPr>
        <p:spPr bwMode="auto">
          <a:xfrm>
            <a:off x="1285913" y="1322765"/>
            <a:ext cx="6172200" cy="5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22">
            <a:extLst>
              <a:ext uri="{FF2B5EF4-FFF2-40B4-BE49-F238E27FC236}">
                <a16:creationId xmlns="" xmlns:a16="http://schemas.microsoft.com/office/drawing/2014/main" id="{3A1178E6-66C4-4080-B1C1-3B6D106618E8}"/>
              </a:ext>
            </a:extLst>
          </p:cNvPr>
          <p:cNvSpPr/>
          <p:nvPr/>
        </p:nvSpPr>
        <p:spPr>
          <a:xfrm>
            <a:off x="8356624" y="5452166"/>
            <a:ext cx="57272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image5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41" b="51594" l="4589" r="25621"/>
                    </a14:imgEffect>
                  </a14:imgLayer>
                </a14:imgProps>
              </a:ext>
            </a:extLst>
          </a:blip>
          <a:srcRect l="2830" t="18860" r="74528" b="46852"/>
          <a:stretch/>
        </p:blipFill>
        <p:spPr>
          <a:xfrm flipH="1">
            <a:off x="7450001" y="15827"/>
            <a:ext cx="1828800" cy="18288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74810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97025" algn="just" defTabSz="685766">
              <a:defRPr/>
            </a:pPr>
            <a:r>
              <a:rPr lang="en-US" b="1" dirty="0">
                <a:solidFill>
                  <a:srgbClr val="0000C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81"/>
          <p:cNvSpPr>
            <a:spLocks noChangeArrowheads="1"/>
          </p:cNvSpPr>
          <p:nvPr/>
        </p:nvSpPr>
        <p:spPr bwMode="auto">
          <a:xfrm>
            <a:off x="467544" y="1826821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38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339" y="88992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en-US" sz="24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1635" y="153625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91" y="2208713"/>
            <a:ext cx="87129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600" b="1" dirty="0">
                <a:solidFill>
                  <a:srgbClr val="FFFF00"/>
                </a:solidFill>
                <a:latin typeface="+mj-lt"/>
              </a:rPr>
              <a:t>Bài </a:t>
            </a:r>
            <a:r>
              <a:rPr lang="vi-VN" sz="3600" b="1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4"/>
          <a:srcRect r="13759"/>
          <a:stretch/>
        </p:blipFill>
        <p:spPr>
          <a:xfrm>
            <a:off x="813363" y="3650615"/>
            <a:ext cx="3600400" cy="16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7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77&quot;&gt;&lt;object type=&quot;3&quot; unique_id=&quot;10178&quot;&gt;&lt;property id=&quot;20148&quot; value=&quot;5&quot;/&gt;&lt;property id=&quot;20300&quot; value=&quot;Slide 1&quot;/&gt;&lt;property id=&quot;20307&quot; value=&quot;257&quot;/&gt;&lt;/object&gt;&lt;object type=&quot;3&quot; unique_id=&quot;10179&quot;&gt;&lt;property id=&quot;20148&quot; value=&quot;5&quot;/&gt;&lt;property id=&quot;20300&quot; value=&quot;Slide 2&quot;/&gt;&lt;property id=&quot;20307&quot; value=&quot;258&quot;/&gt;&lt;/object&gt;&lt;object type=&quot;3&quot; unique_id=&quot;10180&quot;&gt;&lt;property id=&quot;20148&quot; value=&quot;5&quot;/&gt;&lt;property id=&quot;20300&quot; value=&quot;Slide 3&quot;/&gt;&lt;property id=&quot;20307&quot; value=&quot;259&quot;/&gt;&lt;/object&gt;&lt;object type=&quot;3&quot; unique_id=&quot;10181&quot;&gt;&lt;property id=&quot;20148&quot; value=&quot;5&quot;/&gt;&lt;property id=&quot;20300&quot; value=&quot;Slide 4&quot;/&gt;&lt;property id=&quot;20307&quot; value=&quot;260&quot;/&gt;&lt;/object&gt;&lt;object type=&quot;3&quot; unique_id=&quot;10182&quot;&gt;&lt;property id=&quot;20148&quot; value=&quot;5&quot;/&gt;&lt;property id=&quot;20300&quot; value=&quot;Slide 5&quot;/&gt;&lt;property id=&quot;20307&quot; value=&quot;261&quot;/&gt;&lt;/object&gt;&lt;object type=&quot;3&quot; unique_id=&quot;10183&quot;&gt;&lt;property id=&quot;20148&quot; value=&quot;5&quot;/&gt;&lt;property id=&quot;20300&quot; value=&quot;Slide 6&quot;/&gt;&lt;property id=&quot;20307&quot; value=&quot;262&quot;/&gt;&lt;/object&gt;&lt;object type=&quot;3&quot; unique_id=&quot;10184&quot;&gt;&lt;property id=&quot;20148&quot; value=&quot;5&quot;/&gt;&lt;property id=&quot;20300&quot; value=&quot;Slide 7&quot;/&gt;&lt;property id=&quot;20307&quot; value=&quot;263&quot;/&gt;&lt;/object&gt;&lt;object type=&quot;3&quot; unique_id=&quot;10185&quot;&gt;&lt;property id=&quot;20148&quot; value=&quot;5&quot;/&gt;&lt;property id=&quot;20300&quot; value=&quot;Slide 8&quot;/&gt;&lt;property id=&quot;20307&quot; value=&quot;264&quot;/&gt;&lt;/object&gt;&lt;object type=&quot;3&quot; unique_id=&quot;10186&quot;&gt;&lt;property id=&quot;20148&quot; value=&quot;5&quot;/&gt;&lt;property id=&quot;20300&quot; value=&quot;Slide 9&quot;/&gt;&lt;property id=&quot;20307&quot; value=&quot;266&quot;/&gt;&lt;/object&gt;&lt;object type=&quot;3&quot; unique_id=&quot;10187&quot;&gt;&lt;property id=&quot;20148&quot; value=&quot;5&quot;/&gt;&lt;property id=&quot;20300&quot; value=&quot;Slide 10 - &amp;quot;                          Bài toán 1:  Hàng trên có 3 cái kèn, hàng dưới có nhiều hơn  hàng trên 2 cái kèn. Hỏi:  &quot;/&gt;&lt;property id=&quot;20307&quot; value=&quot;267&quot;/&gt;&lt;/object&gt;&lt;/object&gt;&lt;object type=&quot;8&quot; unique_id=&quot;10199&quot;&gt;&lt;/object&gt;&lt;/object&gt;&lt;/database&gt;"/>
  <p:tag name="MMPROD_NEXTUNIQUEID" val="1001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3|10.7|5.4|3.9|14.5|41.8|1.9|4.6|2.1|2.6|2.7|2.3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902</Words>
  <Application>Microsoft Office PowerPoint</Application>
  <PresentationFormat>On-screen Show (4:3)</PresentationFormat>
  <Paragraphs>175</Paragraphs>
  <Slides>20</Slides>
  <Notes>5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NonDt</dc:creator>
  <cp:lastModifiedBy>Khatmau_sr</cp:lastModifiedBy>
  <cp:revision>210</cp:revision>
  <cp:lastPrinted>2022-11-20T11:29:55Z</cp:lastPrinted>
  <dcterms:created xsi:type="dcterms:W3CDTF">2016-01-16T14:50:36Z</dcterms:created>
  <dcterms:modified xsi:type="dcterms:W3CDTF">2024-04-23T01:13:48Z</dcterms:modified>
</cp:coreProperties>
</file>