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  <p:sldMasterId id="2147483675" r:id="rId2"/>
    <p:sldMasterId id="2147483688" r:id="rId3"/>
  </p:sldMasterIdLst>
  <p:notesMasterIdLst>
    <p:notesMasterId r:id="rId23"/>
  </p:notesMasterIdLst>
  <p:sldIdLst>
    <p:sldId id="334" r:id="rId4"/>
    <p:sldId id="335" r:id="rId5"/>
    <p:sldId id="322" r:id="rId6"/>
    <p:sldId id="323" r:id="rId7"/>
    <p:sldId id="324" r:id="rId8"/>
    <p:sldId id="329" r:id="rId9"/>
    <p:sldId id="327" r:id="rId10"/>
    <p:sldId id="330" r:id="rId11"/>
    <p:sldId id="336" r:id="rId12"/>
    <p:sldId id="337" r:id="rId13"/>
    <p:sldId id="316" r:id="rId14"/>
    <p:sldId id="317" r:id="rId15"/>
    <p:sldId id="318" r:id="rId16"/>
    <p:sldId id="313" r:id="rId17"/>
    <p:sldId id="314" r:id="rId18"/>
    <p:sldId id="333" r:id="rId19"/>
    <p:sldId id="319" r:id="rId20"/>
    <p:sldId id="321" r:id="rId21"/>
    <p:sldId id="320" r:id="rId22"/>
  </p:sldIdLst>
  <p:sldSz cx="12192000" cy="6858000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3838" userDrawn="1">
          <p15:clr>
            <a:srgbClr val="A4A3A4"/>
          </p15:clr>
        </p15:guide>
        <p15:guide id="2" pos="46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A46B"/>
    <a:srgbClr val="EA883E"/>
    <a:srgbClr val="E87A28"/>
    <a:srgbClr val="865B3E"/>
    <a:srgbClr val="F29A5B"/>
    <a:srgbClr val="C8D85B"/>
    <a:srgbClr val="B09277"/>
    <a:srgbClr val="B09278"/>
    <a:srgbClr val="A6C0A4"/>
    <a:srgbClr val="F7E3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81" autoAdjust="0"/>
    <p:restoredTop sz="94414" autoAdjust="0"/>
  </p:normalViewPr>
  <p:slideViewPr>
    <p:cSldViewPr snapToGrid="0" showGuides="1">
      <p:cViewPr>
        <p:scale>
          <a:sx n="69" d="100"/>
          <a:sy n="69" d="100"/>
        </p:scale>
        <p:origin x="-834" y="-108"/>
      </p:cViewPr>
      <p:guideLst>
        <p:guide orient="horz" pos="3838"/>
        <p:guide pos="46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42" Type="http://schemas.microsoft.com/office/2015/10/relationships/revisionInfo" Target="revisionInfo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gs" Target="tags/tag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83068A-753F-47ED-95DE-D06E5578E574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F164E-D685-493E-AF07-0CE742DE1FD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7533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9918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7499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>
                <a:solidFill>
                  <a:prstClr val="black"/>
                </a:solidFill>
              </a:rPr>
              <a:pPr/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9918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55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/>
              <a:t>2024/4/23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3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/>
              <a:t>2024/4/23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364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26BC15-B161-4C75-9B3A-128C91250747}" type="datetimeFigureOut">
              <a:rPr lang="zh-CN" altLang="en-US" smtClean="0">
                <a:solidFill>
                  <a:srgbClr val="000000"/>
                </a:solidFill>
              </a:rPr>
              <a:pPr/>
              <a:t>2024/4/23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B4E113-1DE2-475C-BE03-FB3C59433037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24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5035"/>
            <a:ext cx="10972800" cy="1143000"/>
          </a:xfrm>
          <a:prstGeom prst="rect">
            <a:avLst/>
          </a:prstGeom>
        </p:spPr>
        <p:txBody>
          <a:bodyPr lIns="68516" tIns="34258" rIns="68516" bIns="34258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5566"/>
          </a:xfrm>
          <a:prstGeom prst="rect">
            <a:avLst/>
          </a:prstGeom>
        </p:spPr>
        <p:txBody>
          <a:bodyPr lIns="68516" tIns="34258" rIns="68516" bIns="3425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4829"/>
            <a:ext cx="2844800" cy="476250"/>
          </a:xfrm>
          <a:prstGeom prst="rect">
            <a:avLst/>
          </a:prstGeom>
          <a:ln/>
        </p:spPr>
        <p:txBody>
          <a:bodyPr lIns="68516" tIns="34258" rIns="68516" bIns="34258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1" y="6244829"/>
            <a:ext cx="3860800" cy="476250"/>
          </a:xfrm>
          <a:prstGeom prst="rect">
            <a:avLst/>
          </a:prstGeom>
          <a:ln/>
        </p:spPr>
        <p:txBody>
          <a:bodyPr lIns="68516" tIns="34258" rIns="68516" bIns="34258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4829"/>
            <a:ext cx="2844800" cy="476250"/>
          </a:xfrm>
          <a:prstGeom prst="rect">
            <a:avLst/>
          </a:prstGeom>
          <a:ln/>
        </p:spPr>
        <p:txBody>
          <a:bodyPr lIns="68516" tIns="34258" rIns="68516" bIns="34258"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54970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1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50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963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/>
              <a:t>2024/4/23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11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/>
              <a:t>2024/4/23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934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/>
              <a:t>2024/4/23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70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36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/>
              <a:t>2024/4/23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921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/>
              <a:t>2024/4/23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31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/>
              <a:t>2024/4/23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63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/>
              <a:t>2024/4/23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651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/>
              <a:t>2024/4/23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992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26BC15-B161-4C75-9B3A-128C91250747}" type="datetimeFigureOut">
              <a:rPr lang="zh-CN" altLang="en-US" smtClean="0">
                <a:solidFill>
                  <a:srgbClr val="000000"/>
                </a:solidFill>
              </a:rPr>
              <a:pPr/>
              <a:t>2024/4/23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B4E113-1DE2-475C-BE03-FB3C59433037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88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71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110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71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/>
              <a:t>2024/4/23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6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38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/>
              <a:t>2024/4/23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00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/>
              <a:t>2024/4/23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49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/>
              <a:t>2024/4/23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172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/>
              <a:t>2024/4/23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35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/>
              <a:t>2024/4/23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90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/>
              <a:t>2024/4/23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20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/>
              <a:t>2024/4/23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12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26BC15-B161-4C75-9B3A-128C91250747}" type="datetimeFigureOut">
              <a:rPr lang="zh-CN" altLang="en-US" smtClean="0">
                <a:solidFill>
                  <a:srgbClr val="000000"/>
                </a:solidFill>
              </a:rPr>
              <a:pPr/>
              <a:t>2024/4/23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B4E113-1DE2-475C-BE03-FB3C59433037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22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/>
              <a:t>2024/4/23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077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/>
              <a:t>2024/4/23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17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/>
              <a:t>2024/4/23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259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/>
              <a:t>2024/4/23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92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/>
              <a:t>2024/4/23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660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/>
              <a:t>2024/4/23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36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3160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701" r:id="rId13"/>
  </p:sldLayoutIdLst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1671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8331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hdphoto" Target="../media/hdphoto10.wdp"/><Relationship Id="rId7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microsoft.com/office/2007/relationships/hdphoto" Target="../media/hdphoto11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3.wdp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microsoft.com/office/2007/relationships/hdphoto" Target="../media/hdphoto14.wdp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27.xml"/><Relationship Id="rId1" Type="http://schemas.openxmlformats.org/officeDocument/2006/relationships/themeOverride" Target="../theme/themeOverride3.xml"/><Relationship Id="rId6" Type="http://schemas.microsoft.com/office/2007/relationships/hdphoto" Target="../media/hdphoto14.wdp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7.xml"/><Relationship Id="rId1" Type="http://schemas.openxmlformats.org/officeDocument/2006/relationships/tags" Target="../tags/tag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microsoft.com/office/2007/relationships/hdphoto" Target="../media/hdphoto3.wdp"/><Relationship Id="rId4" Type="http://schemas.openxmlformats.org/officeDocument/2006/relationships/image" Target="../media/image13.png"/><Relationship Id="rId9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8.jpeg"/><Relationship Id="rId12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jpeg"/><Relationship Id="rId11" Type="http://schemas.openxmlformats.org/officeDocument/2006/relationships/image" Target="../media/image19.png"/><Relationship Id="rId5" Type="http://schemas.openxmlformats.org/officeDocument/2006/relationships/image" Target="../media/image7.png"/><Relationship Id="rId10" Type="http://schemas.openxmlformats.org/officeDocument/2006/relationships/image" Target="../media/image18.GIF"/><Relationship Id="rId4" Type="http://schemas.openxmlformats.org/officeDocument/2006/relationships/audio" Target="../media/audio3.wav"/><Relationship Id="rId9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7.wdp"/><Relationship Id="rId11" Type="http://schemas.openxmlformats.org/officeDocument/2006/relationships/image" Target="../media/image10.png"/><Relationship Id="rId5" Type="http://schemas.openxmlformats.org/officeDocument/2006/relationships/image" Target="../media/image20.png"/><Relationship Id="rId10" Type="http://schemas.microsoft.com/office/2007/relationships/hdphoto" Target="../media/hdphoto9.wdp"/><Relationship Id="rId4" Type="http://schemas.openxmlformats.org/officeDocument/2006/relationships/audio" Target="../media/audio3.wav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2394857" y="200026"/>
            <a:ext cx="7518400" cy="513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66" tIns="53833" rIns="107666" bIns="53833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00" b="1" dirty="0">
                <a:solidFill>
                  <a:srgbClr val="FF0066"/>
                </a:solidFill>
                <a:latin typeface="Times New Roman" pitchFamily="18" charset="0"/>
              </a:rPr>
              <a:t>TRƯỜNG TIỂU </a:t>
            </a:r>
            <a:r>
              <a:rPr lang="en-US" altLang="en-US" sz="2600" b="1" dirty="0" smtClean="0">
                <a:solidFill>
                  <a:srgbClr val="FF0066"/>
                </a:solidFill>
                <a:latin typeface="Times New Roman" pitchFamily="18" charset="0"/>
              </a:rPr>
              <a:t>HỌC XUÂN GIANG</a:t>
            </a:r>
            <a:endParaRPr lang="en-US" altLang="en-US" sz="2600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4050695" y="742950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4383674" y="846771"/>
            <a:ext cx="3710040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484742" y="2971800"/>
            <a:ext cx="10987786" cy="1291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349"/>
              </a:spcBef>
              <a:defRPr/>
            </a:pPr>
            <a:r>
              <a:rPr lang="en-US" sz="3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sz="3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349"/>
              </a:spcBef>
              <a:defRPr/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27:</a:t>
            </a:r>
            <a:r>
              <a:rPr lang="vi-VN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GIẢM MỘT SỐ ĐI MỘT SỐ LẦN</a:t>
            </a:r>
            <a:r>
              <a:rPr lang="vi-VN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.(T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IẾT</a:t>
            </a:r>
            <a:r>
              <a:rPr lang="vi-VN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  <a:r>
              <a:rPr lang="vi-V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 Box 18"/>
          <p:cNvSpPr txBox="1">
            <a:spLocks noChangeArrowheads="1"/>
          </p:cNvSpPr>
          <p:nvPr/>
        </p:nvSpPr>
        <p:spPr bwMode="auto">
          <a:xfrm>
            <a:off x="3249977" y="4916567"/>
            <a:ext cx="6630010" cy="970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 b="1" i="1" dirty="0" smtClean="0">
                <a:solidFill>
                  <a:srgbClr val="0000CC"/>
                </a:solidFill>
                <a:latin typeface="Times New Roman" pitchFamily="18" charset="0"/>
              </a:rPr>
              <a:t>                </a:t>
            </a:r>
            <a:r>
              <a:rPr lang="en-US" altLang="en-US" sz="2800" b="1" i="1" dirty="0" err="1" smtClean="0">
                <a:solidFill>
                  <a:srgbClr val="0000CC"/>
                </a:solidFill>
                <a:latin typeface="Times New Roman" pitchFamily="18" charset="0"/>
              </a:rPr>
              <a:t>Giáo</a:t>
            </a:r>
            <a:r>
              <a:rPr lang="en-US" altLang="en-US" sz="2800" b="1" i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itchFamily="18" charset="0"/>
              </a:rPr>
              <a:t>viên</a:t>
            </a:r>
            <a:r>
              <a:rPr lang="en-US" altLang="en-US" sz="2800" b="1" i="1" dirty="0" smtClean="0">
                <a:solidFill>
                  <a:srgbClr val="0000CC"/>
                </a:solidFill>
                <a:latin typeface="Times New Roman" pitchFamily="18" charset="0"/>
              </a:rPr>
              <a:t>: </a:t>
            </a:r>
            <a:r>
              <a:rPr lang="en-US" altLang="en-US" sz="2800" b="1" i="1" dirty="0" err="1" smtClean="0">
                <a:solidFill>
                  <a:srgbClr val="0000CC"/>
                </a:solidFill>
                <a:latin typeface="Times New Roman" pitchFamily="18" charset="0"/>
              </a:rPr>
              <a:t>Vũ</a:t>
            </a:r>
            <a:r>
              <a:rPr lang="en-US" altLang="en-US" sz="2800" b="1" i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00CC"/>
                </a:solidFill>
                <a:latin typeface="Times New Roman" pitchFamily="18" charset="0"/>
              </a:rPr>
              <a:t>Thị</a:t>
            </a:r>
            <a:r>
              <a:rPr lang="en-US" altLang="en-US" sz="2800" b="1" i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00CC"/>
                </a:solidFill>
                <a:latin typeface="Times New Roman" pitchFamily="18" charset="0"/>
              </a:rPr>
              <a:t>Hân</a:t>
            </a:r>
            <a:endParaRPr lang="en-US" altLang="en-US" sz="2800" b="1" i="1" dirty="0">
              <a:solidFill>
                <a:srgbClr val="0000CC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2800" b="1" i="1" dirty="0" smtClean="0">
                <a:solidFill>
                  <a:srgbClr val="0000CC"/>
                </a:solidFill>
                <a:latin typeface="Times New Roman" pitchFamily="18" charset="0"/>
              </a:rPr>
              <a:t>                        </a:t>
            </a:r>
            <a:r>
              <a:rPr lang="en-US" altLang="en-US" sz="2800" b="1" i="1" dirty="0" err="1" smtClean="0">
                <a:solidFill>
                  <a:srgbClr val="0000CC"/>
                </a:solidFill>
                <a:latin typeface="Times New Roman" pitchFamily="18" charset="0"/>
              </a:rPr>
              <a:t>Lớp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itchFamily="18" charset="0"/>
              </a:rPr>
              <a:t>:  </a:t>
            </a:r>
            <a:r>
              <a:rPr lang="en-US" altLang="en-US" sz="2800" b="1" i="1" dirty="0" smtClean="0">
                <a:solidFill>
                  <a:srgbClr val="0000CC"/>
                </a:solidFill>
                <a:latin typeface="Times New Roman" pitchFamily="18" charset="0"/>
              </a:rPr>
              <a:t>   3A</a:t>
            </a:r>
            <a:endParaRPr lang="en-US" altLang="en-US" sz="2800" b="1" i="1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1415642" y="1277065"/>
            <a:ext cx="9098220" cy="1494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45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defRPr/>
            </a:pPr>
            <a:r>
              <a:rPr lang="en-US" sz="45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32" name="Picture 7" descr="BƯỚM 58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0447677" y="291123"/>
            <a:ext cx="896732" cy="117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8" descr="animal-14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744471" y="5191688"/>
            <a:ext cx="831809" cy="605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294432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7" descr="BƯỚM 58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0447677" y="291123"/>
            <a:ext cx="896732" cy="117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8" descr="animal-14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744471" y="5191688"/>
            <a:ext cx="831809" cy="605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/>
          <p:nvPr/>
        </p:nvPicPr>
        <p:blipFill>
          <a:blip r:embed="rId4"/>
          <a:stretch>
            <a:fillRect/>
          </a:stretch>
        </p:blipFill>
        <p:spPr>
          <a:xfrm>
            <a:off x="2303593" y="876542"/>
            <a:ext cx="8185533" cy="43895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252666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66531" y="518091"/>
            <a:ext cx="11159412" cy="5637133"/>
          </a:xfrm>
          <a:prstGeom prst="roundRect">
            <a:avLst>
              <a:gd name="adj" fmla="val 13970"/>
            </a:avLst>
          </a:prstGeom>
          <a:solidFill>
            <a:schemeClr val="bg1">
              <a:alpha val="71000"/>
            </a:schemeClr>
          </a:solidFill>
          <a:ln w="44450">
            <a:solidFill>
              <a:srgbClr val="00B050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endParaRPr lang="en-US" sz="2000" dirty="0" smtClean="0">
              <a:solidFill>
                <a:srgbClr val="000000"/>
              </a:solidFill>
            </a:endParaRPr>
          </a:p>
          <a:p>
            <a:pPr algn="ctr"/>
            <a:endParaRPr lang="en-US" sz="2000" dirty="0">
              <a:solidFill>
                <a:srgbClr val="000000"/>
              </a:solidFill>
            </a:endParaRPr>
          </a:p>
          <a:p>
            <a:pPr algn="ctr"/>
            <a:endParaRPr lang="en-US" sz="2000" dirty="0" smtClean="0">
              <a:solidFill>
                <a:srgbClr val="000000"/>
              </a:solidFill>
            </a:endParaRPr>
          </a:p>
          <a:p>
            <a:pPr algn="ctr"/>
            <a:endParaRPr lang="en-US" sz="2000" dirty="0">
              <a:solidFill>
                <a:srgbClr val="000000"/>
              </a:solidFill>
            </a:endParaRPr>
          </a:p>
          <a:p>
            <a:pPr algn="ctr"/>
            <a:endParaRPr lang="en-US" sz="2000" dirty="0" smtClean="0">
              <a:solidFill>
                <a:srgbClr val="000000"/>
              </a:solidFill>
            </a:endParaRPr>
          </a:p>
          <a:p>
            <a:pPr algn="ctr"/>
            <a:endParaRPr lang="en-US" sz="2000" dirty="0">
              <a:solidFill>
                <a:srgbClr val="000000"/>
              </a:solidFill>
            </a:endParaRPr>
          </a:p>
          <a:p>
            <a:pPr algn="ctr"/>
            <a:endParaRPr lang="en-US" sz="2000" dirty="0" smtClean="0">
              <a:solidFill>
                <a:srgbClr val="000000"/>
              </a:solidFill>
            </a:endParaRPr>
          </a:p>
          <a:p>
            <a:pPr algn="ctr"/>
            <a:endParaRPr lang="en-US" sz="2000" dirty="0">
              <a:solidFill>
                <a:srgbClr val="000000"/>
              </a:solidFill>
            </a:endParaRPr>
          </a:p>
          <a:p>
            <a:pPr algn="ctr"/>
            <a:endParaRPr lang="en-US" sz="2000" dirty="0" smtClean="0">
              <a:solidFill>
                <a:srgbClr val="000000"/>
              </a:solidFill>
            </a:endParaRPr>
          </a:p>
          <a:p>
            <a:pPr algn="ctr"/>
            <a:endParaRPr lang="en-US" sz="2000" dirty="0">
              <a:solidFill>
                <a:srgbClr val="000000"/>
              </a:solidFill>
            </a:endParaRPr>
          </a:p>
          <a:p>
            <a:pPr algn="ctr"/>
            <a:endParaRPr lang="en-US" sz="2000" dirty="0" smtClean="0">
              <a:solidFill>
                <a:srgbClr val="000000"/>
              </a:solidFill>
            </a:endParaRPr>
          </a:p>
          <a:p>
            <a:pPr algn="ctr"/>
            <a:endParaRPr lang="en-US" sz="2000" dirty="0">
              <a:solidFill>
                <a:srgbClr val="000000"/>
              </a:solidFill>
            </a:endParaRPr>
          </a:p>
          <a:p>
            <a:pPr algn="ctr"/>
            <a:endParaRPr lang="en-US" sz="2000" dirty="0" smtClean="0">
              <a:solidFill>
                <a:srgbClr val="000000"/>
              </a:solidFill>
            </a:endParaRPr>
          </a:p>
          <a:p>
            <a:pPr algn="ctr"/>
            <a:endParaRPr lang="en-US" sz="2000" dirty="0">
              <a:solidFill>
                <a:srgbClr val="000000"/>
              </a:solidFill>
            </a:endParaRPr>
          </a:p>
          <a:p>
            <a:pPr algn="ctr"/>
            <a:endParaRPr lang="en-US" sz="2600" dirty="0" err="1" smtClean="0">
              <a:solidFill>
                <a:srgbClr val="00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000" b="97872" l="5009" r="382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42" t="50000" r="61717"/>
          <a:stretch/>
        </p:blipFill>
        <p:spPr bwMode="auto">
          <a:xfrm>
            <a:off x="1117021" y="859804"/>
            <a:ext cx="4929216" cy="2768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936" b="100000" l="38462" r="66547">
                        <a14:foregroundMark x1="46333" y1="45745" x2="54204" y2="377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283" t="25234" r="33307"/>
          <a:stretch/>
        </p:blipFill>
        <p:spPr bwMode="auto">
          <a:xfrm flipH="1">
            <a:off x="5922002" y="1489158"/>
            <a:ext cx="2631233" cy="2539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532" b="98404" l="64937" r="982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84" t="50000" r="2074"/>
          <a:stretch/>
        </p:blipFill>
        <p:spPr bwMode="auto">
          <a:xfrm>
            <a:off x="1117021" y="859804"/>
            <a:ext cx="4929216" cy="2856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404" b="100000" l="38462" r="66905">
                        <a14:foregroundMark x1="46333" y1="45745" x2="54204" y2="37766"/>
                        <a14:foregroundMark x1="62075" y1="43617" x2="64758" y2="46277"/>
                        <a14:foregroundMark x1="64758" y1="46277" x2="66905" y2="42553"/>
                        <a14:foregroundMark x1="66011" y1="41489" x2="66190" y2="33511"/>
                        <a14:foregroundMark x1="66190" y1="33511" x2="63685" y2="31383"/>
                        <a14:foregroundMark x1="63685" y1="31383" x2="60644" y2="38830"/>
                        <a14:foregroundMark x1="61002" y1="39362" x2="61717" y2="393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307" t="25234" r="33307" b="46634"/>
          <a:stretch/>
        </p:blipFill>
        <p:spPr bwMode="auto">
          <a:xfrm flipH="1">
            <a:off x="5922001" y="1507819"/>
            <a:ext cx="684072" cy="955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87" b="40426" l="46869" r="81216">
                        <a14:foregroundMark x1="46333" y1="45745" x2="54204" y2="37766"/>
                        <a14:foregroundMark x1="62075" y1="43617" x2="64758" y2="46277"/>
                        <a14:foregroundMark x1="64758" y1="46277" x2="66905" y2="42553"/>
                        <a14:foregroundMark x1="66011" y1="41489" x2="66190" y2="33511"/>
                        <a14:foregroundMark x1="66190" y1="33511" x2="63685" y2="31383"/>
                        <a14:foregroundMark x1="63685" y1="31383" x2="60644" y2="38830"/>
                        <a14:foregroundMark x1="61002" y1="39362" x2="61717" y2="39362"/>
                        <a14:foregroundMark x1="51342" y1="12766" x2="60644" y2="12234"/>
                        <a14:foregroundMark x1="60644" y1="12234" x2="72987" y2="11702"/>
                        <a14:foregroundMark x1="72987" y1="11702" x2="76744" y2="12234"/>
                        <a14:foregroundMark x1="76744" y1="12234" x2="77460" y2="16489"/>
                        <a14:foregroundMark x1="77460" y1="16489" x2="77102" y2="21809"/>
                        <a14:foregroundMark x1="77102" y1="21809" x2="71735" y2="24468"/>
                        <a14:foregroundMark x1="71735" y1="24468" x2="61360" y2="25000"/>
                        <a14:foregroundMark x1="50805" y1="13830" x2="49732" y2="218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90" t="1270" r="20841" b="69204"/>
          <a:stretch/>
        </p:blipFill>
        <p:spPr bwMode="auto">
          <a:xfrm>
            <a:off x="7834061" y="690465"/>
            <a:ext cx="3616406" cy="1260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2391833" y="4050026"/>
            <a:ext cx="7744408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45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</a:t>
            </a:r>
            <a:r>
              <a:rPr kumimoji="0" lang="vi-VN" sz="32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ài toán:</a:t>
            </a:r>
            <a:r>
              <a:rPr kumimoji="0" lang="en-US" sz="32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3200" b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Lúc</a:t>
            </a:r>
            <a:r>
              <a:rPr kumimoji="0" lang="en-US" sz="32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3200" b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đầu</a:t>
            </a:r>
            <a:r>
              <a:rPr kumimoji="0" lang="en-US" sz="32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3200" b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có</a:t>
            </a:r>
            <a:r>
              <a:rPr kumimoji="0" lang="en-US" sz="32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6 con </a:t>
            </a:r>
            <a:r>
              <a:rPr kumimoji="0" lang="en-US" sz="3200" b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thỏ</a:t>
            </a:r>
            <a:r>
              <a:rPr kumimoji="0" lang="vi-VN" sz="32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Sau đó  giảm</a:t>
            </a:r>
            <a:r>
              <a:rPr kumimoji="0" lang="en-US" sz="32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3200" b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số</a:t>
            </a:r>
            <a:r>
              <a:rPr kumimoji="0" lang="en-US" sz="3200" b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3200" b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thỏ</a:t>
            </a:r>
            <a:r>
              <a:rPr kumimoji="0" lang="vi-VN" sz="32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đi 3 lần. Tính số thỏ còn lại?</a:t>
            </a:r>
            <a:endParaRPr kumimoji="0" lang="vi-VN" sz="40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Notched Right Arrow 5"/>
          <p:cNvSpPr/>
          <p:nvPr/>
        </p:nvSpPr>
        <p:spPr>
          <a:xfrm>
            <a:off x="1117020" y="4544630"/>
            <a:ext cx="898391" cy="730379"/>
          </a:xfrm>
          <a:prstGeom prst="notchedRightArrow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938485" y="2642901"/>
            <a:ext cx="4662450" cy="3045484"/>
            <a:chOff x="723712" y="3109740"/>
            <a:chExt cx="4662450" cy="3045484"/>
          </a:xfrm>
        </p:grpSpPr>
        <p:pic>
          <p:nvPicPr>
            <p:cNvPr id="3078" name="Picture 6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40909" y1="39130" x2="40909" y2="91304"/>
                          <a14:foregroundMark x1="40909" y1="91304" x2="60744" y2="93478"/>
                          <a14:foregroundMark x1="60744" y1="93478" x2="61570" y2="47826"/>
                          <a14:foregroundMark x1="95455" y1="12319" x2="95041" y2="26812"/>
                          <a14:foregroundMark x1="97934" y1="12319" x2="96694" y2="42029"/>
                          <a14:backgroundMark x1="65702" y1="95652" x2="68595" y2="67391"/>
                          <a14:backgroundMark x1="68595" y1="67391" x2="95041" y2="50725"/>
                          <a14:backgroundMark x1="43802" y1="4348" x2="96281" y2="5797"/>
                          <a14:backgroundMark x1="44628" y1="94203" x2="54959" y2="934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88"/>
            <a:stretch/>
          </p:blipFill>
          <p:spPr bwMode="auto">
            <a:xfrm>
              <a:off x="1903447" y="3109740"/>
              <a:ext cx="3482715" cy="30454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9" name="TextBox 48"/>
            <p:cNvSpPr txBox="1"/>
            <p:nvPr/>
          </p:nvSpPr>
          <p:spPr>
            <a:xfrm>
              <a:off x="723712" y="3516719"/>
              <a:ext cx="1963506" cy="664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dirty="0" err="1" smtClean="0">
                  <a:solidFill>
                    <a:srgbClr val="000000"/>
                  </a:solidFill>
                </a:rPr>
                <a:t>Lúc</a:t>
              </a:r>
              <a:r>
                <a:rPr lang="en-US" sz="2800" dirty="0" smtClean="0">
                  <a:solidFill>
                    <a:srgbClr val="000000"/>
                  </a:solidFill>
                </a:rPr>
                <a:t> </a:t>
              </a:r>
              <a:r>
                <a:rPr lang="en-US" sz="2800" dirty="0" err="1" smtClean="0">
                  <a:solidFill>
                    <a:srgbClr val="000000"/>
                  </a:solidFill>
                </a:rPr>
                <a:t>đầu</a:t>
              </a:r>
              <a:r>
                <a:rPr lang="en-US" sz="2800" dirty="0" smtClean="0">
                  <a:solidFill>
                    <a:srgbClr val="000000"/>
                  </a:solidFill>
                </a:rPr>
                <a:t>:</a:t>
              </a:r>
              <a:endParaRPr lang="en-US" sz="2800" dirty="0">
                <a:solidFill>
                  <a:srgbClr val="000000"/>
                </a:solidFill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723712" y="4919105"/>
              <a:ext cx="1963506" cy="664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dirty="0" err="1" smtClean="0">
                  <a:solidFill>
                    <a:srgbClr val="000000"/>
                  </a:solidFill>
                </a:rPr>
                <a:t>Lúc</a:t>
              </a:r>
              <a:r>
                <a:rPr lang="en-US" sz="2800" dirty="0" smtClean="0">
                  <a:solidFill>
                    <a:srgbClr val="000000"/>
                  </a:solidFill>
                </a:rPr>
                <a:t> </a:t>
              </a:r>
              <a:r>
                <a:rPr lang="en-US" sz="2800" dirty="0" err="1" smtClean="0">
                  <a:solidFill>
                    <a:srgbClr val="000000"/>
                  </a:solidFill>
                </a:rPr>
                <a:t>sau</a:t>
              </a:r>
              <a:r>
                <a:rPr lang="en-US" sz="2800" dirty="0" smtClean="0">
                  <a:solidFill>
                    <a:srgbClr val="000000"/>
                  </a:solidFill>
                </a:rPr>
                <a:t>:</a:t>
              </a:r>
              <a:endParaRPr lang="en-US" sz="2800" dirty="0">
                <a:solidFill>
                  <a:srgbClr val="000000"/>
                </a:solidFill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5600935" y="3047017"/>
            <a:ext cx="6263951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/>
              <a:t>6 : 3 = </a:t>
            </a:r>
            <a:r>
              <a:rPr lang="en-US" sz="4000" dirty="0" smtClean="0"/>
              <a:t>2</a:t>
            </a:r>
          </a:p>
          <a:p>
            <a:pPr algn="ctr">
              <a:lnSpc>
                <a:spcPct val="150000"/>
              </a:lnSpc>
            </a:pPr>
            <a:r>
              <a:rPr lang="en-US" sz="3200" dirty="0" smtClean="0"/>
              <a:t>6 </a:t>
            </a:r>
            <a:r>
              <a:rPr lang="en-US" sz="3200" dirty="0"/>
              <a:t>con </a:t>
            </a:r>
            <a:r>
              <a:rPr lang="en-US" sz="3200" dirty="0" err="1"/>
              <a:t>thỏ</a:t>
            </a:r>
            <a:r>
              <a:rPr lang="en-US" sz="3200" dirty="0"/>
              <a:t> </a:t>
            </a:r>
            <a:r>
              <a:rPr lang="en-US" sz="3200" dirty="0" err="1"/>
              <a:t>giảm</a:t>
            </a:r>
            <a:r>
              <a:rPr lang="en-US" sz="3200" dirty="0"/>
              <a:t> </a:t>
            </a:r>
            <a:r>
              <a:rPr lang="en-US" sz="3200" dirty="0" err="1"/>
              <a:t>đi</a:t>
            </a:r>
            <a:r>
              <a:rPr lang="en-US" sz="3200" dirty="0"/>
              <a:t> </a:t>
            </a:r>
            <a:r>
              <a:rPr lang="en-US" sz="3200" dirty="0" smtClean="0"/>
              <a:t>3 </a:t>
            </a:r>
            <a:r>
              <a:rPr lang="en-US" sz="3200" dirty="0" err="1" smtClean="0"/>
              <a:t>lần</a:t>
            </a:r>
            <a:r>
              <a:rPr lang="en-US" sz="3200" dirty="0" smtClean="0"/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 smtClean="0"/>
              <a:t>còn</a:t>
            </a:r>
            <a:r>
              <a:rPr lang="en-US" sz="3200" dirty="0" smtClean="0"/>
              <a:t> </a:t>
            </a:r>
            <a:r>
              <a:rPr lang="en-US" sz="3200" dirty="0"/>
              <a:t>2 con </a:t>
            </a:r>
            <a:r>
              <a:rPr lang="en-US" sz="3200" dirty="0" err="1"/>
              <a:t>thỏ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01909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951E-6 8.04438E-7 L -2.5951E-6 -0.48891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457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2.31371E-6 8.04438E-7 L -2.31371E-6 -0.48359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1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4" grpId="1"/>
      <p:bldP spid="6" grpId="0" animBg="1"/>
      <p:bldP spid="6" grpId="1" animBg="1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877" r="100000">
                        <a14:foregroundMark x1="50877" y1="45098" x2="57895" y2="622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1092" y="1399591"/>
            <a:ext cx="2438274" cy="4363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620278" y="1399591"/>
            <a:ext cx="7557794" cy="2612572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/>
              <a:t>Muốn giảm một số đi một số </a:t>
            </a:r>
            <a:r>
              <a:rPr lang="vi-VN" sz="3600" dirty="0" smtClean="0"/>
              <a:t>lần</a:t>
            </a:r>
            <a:r>
              <a:rPr lang="vi-VN" sz="3600" dirty="0"/>
              <a:t>, </a:t>
            </a:r>
            <a:endParaRPr lang="en-US" sz="3600" dirty="0" smtClean="0"/>
          </a:p>
          <a:p>
            <a:pPr algn="ctr"/>
            <a:r>
              <a:rPr lang="vi-VN" sz="3600" dirty="0" smtClean="0"/>
              <a:t>ta </a:t>
            </a:r>
            <a:r>
              <a:rPr lang="vi-VN" sz="3600" dirty="0"/>
              <a:t>lấy số đó chia cho số lần.</a:t>
            </a:r>
            <a:endParaRPr lang="en-US" sz="3600" dirty="0"/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664" l="0" r="99649">
                        <a14:foregroundMark x1="17544" y1="12150" x2="27368" y2="8879"/>
                        <a14:foregroundMark x1="27368" y1="8879" x2="28070" y2="20561"/>
                        <a14:foregroundMark x1="28070" y1="20561" x2="20702" y2="39252"/>
                        <a14:foregroundMark x1="20702" y1="39252" x2="14737" y2="34579"/>
                        <a14:foregroundMark x1="14737" y1="34579" x2="22807" y2="29439"/>
                        <a14:foregroundMark x1="23158" y1="29439" x2="29825" y2="39252"/>
                        <a14:foregroundMark x1="29825" y1="39252" x2="19298" y2="43925"/>
                        <a14:foregroundMark x1="19298" y1="43925" x2="18246" y2="60748"/>
                        <a14:foregroundMark x1="18596" y1="61215" x2="15088" y2="84579"/>
                        <a14:foregroundMark x1="15088" y1="84579" x2="15088" y2="87850"/>
                        <a14:foregroundMark x1="15088" y1="87850" x2="15088" y2="87850"/>
                        <a14:foregroundMark x1="23158" y1="77570" x2="24561" y2="85514"/>
                        <a14:foregroundMark x1="24561" y1="85514" x2="24561" y2="87850"/>
                        <a14:foregroundMark x1="24561" y1="87850" x2="27018" y2="91121"/>
                        <a14:foregroundMark x1="28070" y1="91121" x2="33333" y2="90187"/>
                        <a14:foregroundMark x1="33333" y1="90187" x2="35789" y2="87850"/>
                        <a14:foregroundMark x1="35789" y1="87850" x2="35088" y2="83645"/>
                        <a14:foregroundMark x1="35088" y1="83645" x2="28421" y2="81308"/>
                        <a14:foregroundMark x1="28421" y1="81308" x2="25965" y2="81308"/>
                        <a14:foregroundMark x1="25965" y1="81308" x2="17193" y2="80374"/>
                        <a14:foregroundMark x1="17193" y1="80374" x2="9474" y2="83178"/>
                        <a14:foregroundMark x1="9474" y1="83178" x2="6316" y2="85047"/>
                        <a14:foregroundMark x1="6316" y1="85047" x2="6667" y2="87850"/>
                        <a14:foregroundMark x1="6667" y1="87850" x2="12281" y2="91121"/>
                        <a14:foregroundMark x1="12281" y1="91121" x2="17895" y2="91589"/>
                        <a14:foregroundMark x1="17895" y1="91589" x2="26316" y2="91589"/>
                        <a14:foregroundMark x1="36491" y1="21963" x2="51228" y2="10748"/>
                        <a14:foregroundMark x1="51228" y1="10748" x2="72982" y2="14953"/>
                        <a14:foregroundMark x1="72982" y1="14953" x2="83860" y2="13084"/>
                        <a14:foregroundMark x1="83860" y1="13084" x2="92982" y2="10280"/>
                        <a14:foregroundMark x1="92982" y1="10280" x2="88772" y2="2804"/>
                        <a14:foregroundMark x1="88772" y1="2804" x2="43860" y2="3271"/>
                        <a14:foregroundMark x1="43860" y1="3271" x2="40000" y2="8879"/>
                        <a14:foregroundMark x1="40000" y1="8879" x2="39649" y2="4206"/>
                        <a14:foregroundMark x1="39649" y1="4206" x2="39649" y2="10748"/>
                        <a14:foregroundMark x1="39649" y1="10748" x2="40000" y2="15888"/>
                        <a14:foregroundMark x1="40000" y1="15888" x2="45614" y2="8879"/>
                        <a14:foregroundMark x1="45614" y1="8879" x2="73684" y2="8879"/>
                        <a14:foregroundMark x1="73684" y1="8879" x2="45614" y2="16355"/>
                        <a14:foregroundMark x1="47018" y1="15421" x2="48772" y2="16355"/>
                        <a14:foregroundMark x1="48772" y1="16355" x2="46667" y2="16355"/>
                        <a14:foregroundMark x1="46667" y1="16355" x2="51930" y2="16355"/>
                        <a14:foregroundMark x1="51930" y1="16355" x2="62105" y2="16355"/>
                        <a14:foregroundMark x1="62105" y1="16355" x2="72632" y2="16822"/>
                        <a14:foregroundMark x1="72632" y1="16822" x2="91579" y2="15888"/>
                        <a14:foregroundMark x1="91579" y1="15888" x2="94035" y2="15421"/>
                        <a14:foregroundMark x1="94035" y1="15421" x2="93684" y2="3738"/>
                        <a14:foregroundMark x1="93684" y1="3738" x2="90877" y2="1869"/>
                        <a14:foregroundMark x1="90877" y1="1869" x2="40351" y2="1402"/>
                        <a14:foregroundMark x1="40351" y1="1402" x2="39298" y2="4673"/>
                        <a14:foregroundMark x1="39298" y1="4673" x2="48070" y2="7944"/>
                        <a14:foregroundMark x1="24912" y1="6542" x2="30526" y2="8879"/>
                        <a14:foregroundMark x1="30526" y1="8879" x2="32982" y2="13551"/>
                        <a14:foregroundMark x1="32632" y1="13551" x2="25614" y2="28505"/>
                        <a14:foregroundMark x1="24211" y1="28972" x2="24211" y2="55607"/>
                        <a14:foregroundMark x1="24211" y1="55607" x2="24561" y2="62617"/>
                        <a14:foregroundMark x1="24561" y1="62617" x2="24211" y2="67290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3875"/>
          <a:stretch/>
        </p:blipFill>
        <p:spPr bwMode="auto">
          <a:xfrm>
            <a:off x="690465" y="1671709"/>
            <a:ext cx="2366904" cy="4568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3620278" y="1399591"/>
            <a:ext cx="7557794" cy="2612572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M</a:t>
            </a:r>
            <a:r>
              <a:rPr lang="vi-VN" sz="3600" dirty="0" smtClean="0"/>
              <a:t>uốn </a:t>
            </a:r>
            <a:r>
              <a:rPr lang="vi-VN" sz="3600" dirty="0"/>
              <a:t>giảm một số đi một số lần </a:t>
            </a:r>
            <a:endParaRPr lang="en-US" sz="3600" dirty="0" smtClean="0"/>
          </a:p>
          <a:p>
            <a:pPr algn="ctr"/>
            <a:r>
              <a:rPr lang="vi-VN" sz="3600" dirty="0" smtClean="0"/>
              <a:t>ta </a:t>
            </a:r>
            <a:r>
              <a:rPr lang="vi-VN" sz="3600" dirty="0"/>
              <a:t>làm thế nào?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656745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1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="" xmlns:a16="http://schemas.microsoft.com/office/drawing/2014/main" id="{2B7810E6-3F6A-42B8-88B6-473D16B1A2BB}"/>
              </a:ext>
            </a:extLst>
          </p:cNvPr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=""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=""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="" xmlns:a16="http://schemas.microsoft.com/office/drawing/2014/main" id="{3378732E-4E49-4ADA-9A59-34FF8418106A}"/>
              </a:ext>
            </a:extLst>
          </p:cNvPr>
          <p:cNvGrpSpPr/>
          <p:nvPr/>
        </p:nvGrpSpPr>
        <p:grpSpPr>
          <a:xfrm>
            <a:off x="3297693" y="-487254"/>
            <a:ext cx="5809496" cy="5760000"/>
            <a:chOff x="3084810" y="-335112"/>
            <a:chExt cx="5809496" cy="5760000"/>
          </a:xfrm>
        </p:grpSpPr>
        <p:grpSp>
          <p:nvGrpSpPr>
            <p:cNvPr id="17" name="组合 16">
              <a:extLst>
                <a:ext uri="{FF2B5EF4-FFF2-40B4-BE49-F238E27FC236}">
                  <a16:creationId xmlns="" xmlns:a16="http://schemas.microsoft.com/office/drawing/2014/main" id="{FDD56F46-78C0-48A0-80AE-43E1B08C2906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="" xmlns:a16="http://schemas.microsoft.com/office/drawing/2014/main" id="{9E63ACBC-0502-4C24-A228-135B9D7FD2C8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>
                <a:extLst>
                  <a:ext uri="{FF2B5EF4-FFF2-40B4-BE49-F238E27FC236}">
                    <a16:creationId xmlns="" xmlns:a16="http://schemas.microsoft.com/office/drawing/2014/main" id="{2785C2FF-6646-4D8E-A4D4-4477539FA4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/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>
              <a:extLst>
                <a:ext uri="{FF2B5EF4-FFF2-40B4-BE49-F238E27FC236}">
                  <a16:creationId xmlns="" xmlns:a16="http://schemas.microsoft.com/office/drawing/2014/main" id="{E3262840-AD48-47F6-A0A1-446DB5425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>
            <a:extLst>
              <a:ext uri="{FF2B5EF4-FFF2-40B4-BE49-F238E27FC236}">
                <a16:creationId xmlns=""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="" xmlns:a16="http://schemas.microsoft.com/office/drawing/2014/main" id="{813D66B9-4A09-462C-AA26-03692FE6AEA6}"/>
              </a:ext>
            </a:extLst>
          </p:cNvPr>
          <p:cNvSpPr txBox="1"/>
          <p:nvPr/>
        </p:nvSpPr>
        <p:spPr>
          <a:xfrm>
            <a:off x="4792139" y="2337891"/>
            <a:ext cx="30334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 smtClean="0">
                <a:solidFill>
                  <a:srgbClr val="865B3E"/>
                </a:solidFill>
                <a:latin typeface="Arial Black" panose="020B0A04020102020204" pitchFamily="34" charset="0"/>
              </a:rPr>
              <a:t>03</a:t>
            </a:r>
            <a:endParaRPr lang="zh-CN" altLang="en-US" sz="4400" dirty="0">
              <a:solidFill>
                <a:srgbClr val="865B3E"/>
              </a:solidFill>
              <a:latin typeface="Arial Black" panose="020B0A04020102020204" pitchFamily="34" charset="0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=""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=""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="" xmlns:a16="http://schemas.microsoft.com/office/drawing/2014/main" id="{91E2F301-64C4-4CDE-B909-B4A9737784F3}"/>
              </a:ext>
            </a:extLst>
          </p:cNvPr>
          <p:cNvSpPr txBox="1"/>
          <p:nvPr/>
        </p:nvSpPr>
        <p:spPr>
          <a:xfrm>
            <a:off x="4142792" y="3243811"/>
            <a:ext cx="4329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 smtClean="0">
                <a:solidFill>
                  <a:srgbClr val="865B3E"/>
                </a:solidFill>
                <a:latin typeface="微软雅黑"/>
                <a:ea typeface="微软雅黑"/>
              </a:rPr>
              <a:t>HOẠT ĐỘNG</a:t>
            </a:r>
            <a:endParaRPr lang="zh-CN" altLang="en-US" sz="4400" dirty="0">
              <a:solidFill>
                <a:srgbClr val="865B3E"/>
              </a:solidFill>
              <a:latin typeface="微软雅黑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2815174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9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2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5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8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1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4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18" grpId="0"/>
      <p:bldP spid="22" grpId="0" animBg="1"/>
      <p:bldP spid="22" grpId="1" animBg="1"/>
      <p:bldP spid="23" grpId="0" animBg="1"/>
      <p:bldP spid="23" grpId="1" animBg="1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菱形 1"/>
          <p:cNvSpPr/>
          <p:nvPr/>
        </p:nvSpPr>
        <p:spPr>
          <a:xfrm>
            <a:off x="885017" y="391503"/>
            <a:ext cx="1082733" cy="781328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FFFFFF"/>
              </a:solidFill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CA114482-22D7-4FFA-994F-AC82FF19D41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59" y="1297065"/>
            <a:ext cx="10711543" cy="42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6812059" y="2248620"/>
            <a:ext cx="657181" cy="482234"/>
          </a:xfrm>
          <a:custGeom>
            <a:avLst/>
            <a:gdLst>
              <a:gd name="connsiteX0" fmla="*/ 0 w 597159"/>
              <a:gd name="connsiteY0" fmla="*/ 242596 h 485192"/>
              <a:gd name="connsiteX1" fmla="*/ 242596 w 597159"/>
              <a:gd name="connsiteY1" fmla="*/ 0 h 485192"/>
              <a:gd name="connsiteX2" fmla="*/ 354563 w 597159"/>
              <a:gd name="connsiteY2" fmla="*/ 0 h 485192"/>
              <a:gd name="connsiteX3" fmla="*/ 597159 w 597159"/>
              <a:gd name="connsiteY3" fmla="*/ 242596 h 485192"/>
              <a:gd name="connsiteX4" fmla="*/ 597159 w 597159"/>
              <a:gd name="connsiteY4" fmla="*/ 242596 h 485192"/>
              <a:gd name="connsiteX5" fmla="*/ 354563 w 597159"/>
              <a:gd name="connsiteY5" fmla="*/ 485192 h 485192"/>
              <a:gd name="connsiteX6" fmla="*/ 242596 w 597159"/>
              <a:gd name="connsiteY6" fmla="*/ 485192 h 485192"/>
              <a:gd name="connsiteX7" fmla="*/ 0 w 597159"/>
              <a:gd name="connsiteY7" fmla="*/ 242596 h 485192"/>
              <a:gd name="connsiteX0" fmla="*/ 0 w 597159"/>
              <a:gd name="connsiteY0" fmla="*/ 242596 h 485192"/>
              <a:gd name="connsiteX1" fmla="*/ 242596 w 597159"/>
              <a:gd name="connsiteY1" fmla="*/ 0 h 485192"/>
              <a:gd name="connsiteX2" fmla="*/ 354563 w 597159"/>
              <a:gd name="connsiteY2" fmla="*/ 0 h 485192"/>
              <a:gd name="connsiteX3" fmla="*/ 597159 w 597159"/>
              <a:gd name="connsiteY3" fmla="*/ 242596 h 485192"/>
              <a:gd name="connsiteX4" fmla="*/ 597159 w 597159"/>
              <a:gd name="connsiteY4" fmla="*/ 242596 h 485192"/>
              <a:gd name="connsiteX5" fmla="*/ 354563 w 597159"/>
              <a:gd name="connsiteY5" fmla="*/ 485192 h 485192"/>
              <a:gd name="connsiteX6" fmla="*/ 242596 w 597159"/>
              <a:gd name="connsiteY6" fmla="*/ 485192 h 485192"/>
              <a:gd name="connsiteX7" fmla="*/ 0 w 597159"/>
              <a:gd name="connsiteY7" fmla="*/ 242596 h 485192"/>
              <a:gd name="connsiteX0" fmla="*/ 13025 w 610184"/>
              <a:gd name="connsiteY0" fmla="*/ 242596 h 485192"/>
              <a:gd name="connsiteX1" fmla="*/ 255621 w 610184"/>
              <a:gd name="connsiteY1" fmla="*/ 0 h 485192"/>
              <a:gd name="connsiteX2" fmla="*/ 367588 w 610184"/>
              <a:gd name="connsiteY2" fmla="*/ 0 h 485192"/>
              <a:gd name="connsiteX3" fmla="*/ 610184 w 610184"/>
              <a:gd name="connsiteY3" fmla="*/ 242596 h 485192"/>
              <a:gd name="connsiteX4" fmla="*/ 610184 w 610184"/>
              <a:gd name="connsiteY4" fmla="*/ 242596 h 485192"/>
              <a:gd name="connsiteX5" fmla="*/ 367588 w 610184"/>
              <a:gd name="connsiteY5" fmla="*/ 485192 h 485192"/>
              <a:gd name="connsiteX6" fmla="*/ 255621 w 610184"/>
              <a:gd name="connsiteY6" fmla="*/ 485192 h 485192"/>
              <a:gd name="connsiteX7" fmla="*/ 13025 w 610184"/>
              <a:gd name="connsiteY7" fmla="*/ 242596 h 485192"/>
              <a:gd name="connsiteX0" fmla="*/ 7964 w 605123"/>
              <a:gd name="connsiteY0" fmla="*/ 242596 h 485192"/>
              <a:gd name="connsiteX1" fmla="*/ 250560 w 605123"/>
              <a:gd name="connsiteY1" fmla="*/ 0 h 485192"/>
              <a:gd name="connsiteX2" fmla="*/ 362527 w 605123"/>
              <a:gd name="connsiteY2" fmla="*/ 0 h 485192"/>
              <a:gd name="connsiteX3" fmla="*/ 605123 w 605123"/>
              <a:gd name="connsiteY3" fmla="*/ 242596 h 485192"/>
              <a:gd name="connsiteX4" fmla="*/ 605123 w 605123"/>
              <a:gd name="connsiteY4" fmla="*/ 242596 h 485192"/>
              <a:gd name="connsiteX5" fmla="*/ 362527 w 605123"/>
              <a:gd name="connsiteY5" fmla="*/ 485192 h 485192"/>
              <a:gd name="connsiteX6" fmla="*/ 250560 w 605123"/>
              <a:gd name="connsiteY6" fmla="*/ 485192 h 485192"/>
              <a:gd name="connsiteX7" fmla="*/ 7964 w 605123"/>
              <a:gd name="connsiteY7" fmla="*/ 242596 h 485192"/>
              <a:gd name="connsiteX0" fmla="*/ 7964 w 605123"/>
              <a:gd name="connsiteY0" fmla="*/ 242596 h 485192"/>
              <a:gd name="connsiteX1" fmla="*/ 250560 w 605123"/>
              <a:gd name="connsiteY1" fmla="*/ 0 h 485192"/>
              <a:gd name="connsiteX2" fmla="*/ 362527 w 605123"/>
              <a:gd name="connsiteY2" fmla="*/ 0 h 485192"/>
              <a:gd name="connsiteX3" fmla="*/ 605123 w 605123"/>
              <a:gd name="connsiteY3" fmla="*/ 242596 h 485192"/>
              <a:gd name="connsiteX4" fmla="*/ 605123 w 605123"/>
              <a:gd name="connsiteY4" fmla="*/ 242596 h 485192"/>
              <a:gd name="connsiteX5" fmla="*/ 362527 w 605123"/>
              <a:gd name="connsiteY5" fmla="*/ 485192 h 485192"/>
              <a:gd name="connsiteX6" fmla="*/ 250560 w 605123"/>
              <a:gd name="connsiteY6" fmla="*/ 485192 h 485192"/>
              <a:gd name="connsiteX7" fmla="*/ 7964 w 605123"/>
              <a:gd name="connsiteY7" fmla="*/ 242596 h 485192"/>
              <a:gd name="connsiteX0" fmla="*/ 7851 w 607814"/>
              <a:gd name="connsiteY0" fmla="*/ 200522 h 485192"/>
              <a:gd name="connsiteX1" fmla="*/ 253251 w 607814"/>
              <a:gd name="connsiteY1" fmla="*/ 0 h 485192"/>
              <a:gd name="connsiteX2" fmla="*/ 365218 w 607814"/>
              <a:gd name="connsiteY2" fmla="*/ 0 h 485192"/>
              <a:gd name="connsiteX3" fmla="*/ 607814 w 607814"/>
              <a:gd name="connsiteY3" fmla="*/ 242596 h 485192"/>
              <a:gd name="connsiteX4" fmla="*/ 607814 w 607814"/>
              <a:gd name="connsiteY4" fmla="*/ 242596 h 485192"/>
              <a:gd name="connsiteX5" fmla="*/ 365218 w 607814"/>
              <a:gd name="connsiteY5" fmla="*/ 485192 h 485192"/>
              <a:gd name="connsiteX6" fmla="*/ 253251 w 607814"/>
              <a:gd name="connsiteY6" fmla="*/ 485192 h 485192"/>
              <a:gd name="connsiteX7" fmla="*/ 7851 w 607814"/>
              <a:gd name="connsiteY7" fmla="*/ 200522 h 485192"/>
              <a:gd name="connsiteX0" fmla="*/ 6 w 599969"/>
              <a:gd name="connsiteY0" fmla="*/ 211742 h 496412"/>
              <a:gd name="connsiteX1" fmla="*/ 239796 w 599969"/>
              <a:gd name="connsiteY1" fmla="*/ 0 h 496412"/>
              <a:gd name="connsiteX2" fmla="*/ 357373 w 599969"/>
              <a:gd name="connsiteY2" fmla="*/ 11220 h 496412"/>
              <a:gd name="connsiteX3" fmla="*/ 599969 w 599969"/>
              <a:gd name="connsiteY3" fmla="*/ 253816 h 496412"/>
              <a:gd name="connsiteX4" fmla="*/ 599969 w 599969"/>
              <a:gd name="connsiteY4" fmla="*/ 253816 h 496412"/>
              <a:gd name="connsiteX5" fmla="*/ 357373 w 599969"/>
              <a:gd name="connsiteY5" fmla="*/ 496412 h 496412"/>
              <a:gd name="connsiteX6" fmla="*/ 245406 w 599969"/>
              <a:gd name="connsiteY6" fmla="*/ 496412 h 496412"/>
              <a:gd name="connsiteX7" fmla="*/ 6 w 599969"/>
              <a:gd name="connsiteY7" fmla="*/ 211742 h 496412"/>
              <a:gd name="connsiteX0" fmla="*/ 6 w 599969"/>
              <a:gd name="connsiteY0" fmla="*/ 211742 h 496412"/>
              <a:gd name="connsiteX1" fmla="*/ 239796 w 599969"/>
              <a:gd name="connsiteY1" fmla="*/ 0 h 496412"/>
              <a:gd name="connsiteX2" fmla="*/ 357373 w 599969"/>
              <a:gd name="connsiteY2" fmla="*/ 11220 h 496412"/>
              <a:gd name="connsiteX3" fmla="*/ 599969 w 599969"/>
              <a:gd name="connsiteY3" fmla="*/ 253816 h 496412"/>
              <a:gd name="connsiteX4" fmla="*/ 599969 w 599969"/>
              <a:gd name="connsiteY4" fmla="*/ 253816 h 496412"/>
              <a:gd name="connsiteX5" fmla="*/ 357373 w 599969"/>
              <a:gd name="connsiteY5" fmla="*/ 496412 h 496412"/>
              <a:gd name="connsiteX6" fmla="*/ 245406 w 599969"/>
              <a:gd name="connsiteY6" fmla="*/ 496412 h 496412"/>
              <a:gd name="connsiteX7" fmla="*/ 6 w 599969"/>
              <a:gd name="connsiteY7" fmla="*/ 211742 h 496412"/>
              <a:gd name="connsiteX0" fmla="*/ 1799 w 601762"/>
              <a:gd name="connsiteY0" fmla="*/ 211742 h 496412"/>
              <a:gd name="connsiteX1" fmla="*/ 241589 w 601762"/>
              <a:gd name="connsiteY1" fmla="*/ 0 h 496412"/>
              <a:gd name="connsiteX2" fmla="*/ 359166 w 601762"/>
              <a:gd name="connsiteY2" fmla="*/ 11220 h 496412"/>
              <a:gd name="connsiteX3" fmla="*/ 601762 w 601762"/>
              <a:gd name="connsiteY3" fmla="*/ 253816 h 496412"/>
              <a:gd name="connsiteX4" fmla="*/ 601762 w 601762"/>
              <a:gd name="connsiteY4" fmla="*/ 253816 h 496412"/>
              <a:gd name="connsiteX5" fmla="*/ 359166 w 601762"/>
              <a:gd name="connsiteY5" fmla="*/ 496412 h 496412"/>
              <a:gd name="connsiteX6" fmla="*/ 247199 w 601762"/>
              <a:gd name="connsiteY6" fmla="*/ 496412 h 496412"/>
              <a:gd name="connsiteX7" fmla="*/ 1799 w 601762"/>
              <a:gd name="connsiteY7" fmla="*/ 211742 h 496412"/>
              <a:gd name="connsiteX0" fmla="*/ 1563 w 623965"/>
              <a:gd name="connsiteY0" fmla="*/ 245401 h 496412"/>
              <a:gd name="connsiteX1" fmla="*/ 263792 w 623965"/>
              <a:gd name="connsiteY1" fmla="*/ 0 h 496412"/>
              <a:gd name="connsiteX2" fmla="*/ 381369 w 623965"/>
              <a:gd name="connsiteY2" fmla="*/ 11220 h 496412"/>
              <a:gd name="connsiteX3" fmla="*/ 623965 w 623965"/>
              <a:gd name="connsiteY3" fmla="*/ 253816 h 496412"/>
              <a:gd name="connsiteX4" fmla="*/ 623965 w 623965"/>
              <a:gd name="connsiteY4" fmla="*/ 253816 h 496412"/>
              <a:gd name="connsiteX5" fmla="*/ 381369 w 623965"/>
              <a:gd name="connsiteY5" fmla="*/ 496412 h 496412"/>
              <a:gd name="connsiteX6" fmla="*/ 269402 w 623965"/>
              <a:gd name="connsiteY6" fmla="*/ 496412 h 496412"/>
              <a:gd name="connsiteX7" fmla="*/ 1563 w 623965"/>
              <a:gd name="connsiteY7" fmla="*/ 245401 h 496412"/>
              <a:gd name="connsiteX0" fmla="*/ 14199 w 636601"/>
              <a:gd name="connsiteY0" fmla="*/ 245401 h 496412"/>
              <a:gd name="connsiteX1" fmla="*/ 276428 w 636601"/>
              <a:gd name="connsiteY1" fmla="*/ 0 h 496412"/>
              <a:gd name="connsiteX2" fmla="*/ 394005 w 636601"/>
              <a:gd name="connsiteY2" fmla="*/ 11220 h 496412"/>
              <a:gd name="connsiteX3" fmla="*/ 636601 w 636601"/>
              <a:gd name="connsiteY3" fmla="*/ 253816 h 496412"/>
              <a:gd name="connsiteX4" fmla="*/ 636601 w 636601"/>
              <a:gd name="connsiteY4" fmla="*/ 253816 h 496412"/>
              <a:gd name="connsiteX5" fmla="*/ 394005 w 636601"/>
              <a:gd name="connsiteY5" fmla="*/ 496412 h 496412"/>
              <a:gd name="connsiteX6" fmla="*/ 119354 w 636601"/>
              <a:gd name="connsiteY6" fmla="*/ 443119 h 496412"/>
              <a:gd name="connsiteX7" fmla="*/ 14199 w 636601"/>
              <a:gd name="connsiteY7" fmla="*/ 245401 h 496412"/>
              <a:gd name="connsiteX0" fmla="*/ 5192 w 627594"/>
              <a:gd name="connsiteY0" fmla="*/ 245401 h 496412"/>
              <a:gd name="connsiteX1" fmla="*/ 267421 w 627594"/>
              <a:gd name="connsiteY1" fmla="*/ 0 h 496412"/>
              <a:gd name="connsiteX2" fmla="*/ 384998 w 627594"/>
              <a:gd name="connsiteY2" fmla="*/ 11220 h 496412"/>
              <a:gd name="connsiteX3" fmla="*/ 627594 w 627594"/>
              <a:gd name="connsiteY3" fmla="*/ 253816 h 496412"/>
              <a:gd name="connsiteX4" fmla="*/ 627594 w 627594"/>
              <a:gd name="connsiteY4" fmla="*/ 253816 h 496412"/>
              <a:gd name="connsiteX5" fmla="*/ 384998 w 627594"/>
              <a:gd name="connsiteY5" fmla="*/ 496412 h 496412"/>
              <a:gd name="connsiteX6" fmla="*/ 110347 w 627594"/>
              <a:gd name="connsiteY6" fmla="*/ 443119 h 496412"/>
              <a:gd name="connsiteX7" fmla="*/ 5192 w 627594"/>
              <a:gd name="connsiteY7" fmla="*/ 245401 h 496412"/>
              <a:gd name="connsiteX0" fmla="*/ 739 w 623141"/>
              <a:gd name="connsiteY0" fmla="*/ 245401 h 496412"/>
              <a:gd name="connsiteX1" fmla="*/ 262968 w 623141"/>
              <a:gd name="connsiteY1" fmla="*/ 0 h 496412"/>
              <a:gd name="connsiteX2" fmla="*/ 380545 w 623141"/>
              <a:gd name="connsiteY2" fmla="*/ 11220 h 496412"/>
              <a:gd name="connsiteX3" fmla="*/ 623141 w 623141"/>
              <a:gd name="connsiteY3" fmla="*/ 253816 h 496412"/>
              <a:gd name="connsiteX4" fmla="*/ 623141 w 623141"/>
              <a:gd name="connsiteY4" fmla="*/ 253816 h 496412"/>
              <a:gd name="connsiteX5" fmla="*/ 380545 w 623141"/>
              <a:gd name="connsiteY5" fmla="*/ 496412 h 496412"/>
              <a:gd name="connsiteX6" fmla="*/ 105894 w 623141"/>
              <a:gd name="connsiteY6" fmla="*/ 443119 h 496412"/>
              <a:gd name="connsiteX7" fmla="*/ 739 w 623141"/>
              <a:gd name="connsiteY7" fmla="*/ 245401 h 496412"/>
              <a:gd name="connsiteX0" fmla="*/ 3925 w 626327"/>
              <a:gd name="connsiteY0" fmla="*/ 245401 h 496412"/>
              <a:gd name="connsiteX1" fmla="*/ 266154 w 626327"/>
              <a:gd name="connsiteY1" fmla="*/ 0 h 496412"/>
              <a:gd name="connsiteX2" fmla="*/ 383731 w 626327"/>
              <a:gd name="connsiteY2" fmla="*/ 11220 h 496412"/>
              <a:gd name="connsiteX3" fmla="*/ 626327 w 626327"/>
              <a:gd name="connsiteY3" fmla="*/ 253816 h 496412"/>
              <a:gd name="connsiteX4" fmla="*/ 626327 w 626327"/>
              <a:gd name="connsiteY4" fmla="*/ 253816 h 496412"/>
              <a:gd name="connsiteX5" fmla="*/ 383731 w 626327"/>
              <a:gd name="connsiteY5" fmla="*/ 496412 h 496412"/>
              <a:gd name="connsiteX6" fmla="*/ 123105 w 626327"/>
              <a:gd name="connsiteY6" fmla="*/ 429094 h 496412"/>
              <a:gd name="connsiteX7" fmla="*/ 3925 w 626327"/>
              <a:gd name="connsiteY7" fmla="*/ 245401 h 496412"/>
              <a:gd name="connsiteX0" fmla="*/ 3925 w 626327"/>
              <a:gd name="connsiteY0" fmla="*/ 245401 h 471168"/>
              <a:gd name="connsiteX1" fmla="*/ 266154 w 626327"/>
              <a:gd name="connsiteY1" fmla="*/ 0 h 471168"/>
              <a:gd name="connsiteX2" fmla="*/ 383731 w 626327"/>
              <a:gd name="connsiteY2" fmla="*/ 11220 h 471168"/>
              <a:gd name="connsiteX3" fmla="*/ 626327 w 626327"/>
              <a:gd name="connsiteY3" fmla="*/ 253816 h 471168"/>
              <a:gd name="connsiteX4" fmla="*/ 626327 w 626327"/>
              <a:gd name="connsiteY4" fmla="*/ 253816 h 471168"/>
              <a:gd name="connsiteX5" fmla="*/ 403365 w 626327"/>
              <a:gd name="connsiteY5" fmla="*/ 471168 h 471168"/>
              <a:gd name="connsiteX6" fmla="*/ 123105 w 626327"/>
              <a:gd name="connsiteY6" fmla="*/ 429094 h 471168"/>
              <a:gd name="connsiteX7" fmla="*/ 3925 w 626327"/>
              <a:gd name="connsiteY7" fmla="*/ 245401 h 471168"/>
              <a:gd name="connsiteX0" fmla="*/ 3925 w 626327"/>
              <a:gd name="connsiteY0" fmla="*/ 245401 h 440314"/>
              <a:gd name="connsiteX1" fmla="*/ 266154 w 626327"/>
              <a:gd name="connsiteY1" fmla="*/ 0 h 440314"/>
              <a:gd name="connsiteX2" fmla="*/ 383731 w 626327"/>
              <a:gd name="connsiteY2" fmla="*/ 11220 h 440314"/>
              <a:gd name="connsiteX3" fmla="*/ 626327 w 626327"/>
              <a:gd name="connsiteY3" fmla="*/ 253816 h 440314"/>
              <a:gd name="connsiteX4" fmla="*/ 626327 w 626327"/>
              <a:gd name="connsiteY4" fmla="*/ 253816 h 440314"/>
              <a:gd name="connsiteX5" fmla="*/ 428610 w 626327"/>
              <a:gd name="connsiteY5" fmla="*/ 440314 h 440314"/>
              <a:gd name="connsiteX6" fmla="*/ 123105 w 626327"/>
              <a:gd name="connsiteY6" fmla="*/ 429094 h 440314"/>
              <a:gd name="connsiteX7" fmla="*/ 3925 w 626327"/>
              <a:gd name="connsiteY7" fmla="*/ 245401 h 440314"/>
              <a:gd name="connsiteX0" fmla="*/ 3925 w 626327"/>
              <a:gd name="connsiteY0" fmla="*/ 245401 h 473973"/>
              <a:gd name="connsiteX1" fmla="*/ 266154 w 626327"/>
              <a:gd name="connsiteY1" fmla="*/ 0 h 473973"/>
              <a:gd name="connsiteX2" fmla="*/ 383731 w 626327"/>
              <a:gd name="connsiteY2" fmla="*/ 11220 h 473973"/>
              <a:gd name="connsiteX3" fmla="*/ 626327 w 626327"/>
              <a:gd name="connsiteY3" fmla="*/ 253816 h 473973"/>
              <a:gd name="connsiteX4" fmla="*/ 626327 w 626327"/>
              <a:gd name="connsiteY4" fmla="*/ 253816 h 473973"/>
              <a:gd name="connsiteX5" fmla="*/ 428610 w 626327"/>
              <a:gd name="connsiteY5" fmla="*/ 473973 h 473973"/>
              <a:gd name="connsiteX6" fmla="*/ 123105 w 626327"/>
              <a:gd name="connsiteY6" fmla="*/ 429094 h 473973"/>
              <a:gd name="connsiteX7" fmla="*/ 3925 w 626327"/>
              <a:gd name="connsiteY7" fmla="*/ 245401 h 473973"/>
              <a:gd name="connsiteX0" fmla="*/ 3925 w 626327"/>
              <a:gd name="connsiteY0" fmla="*/ 245401 h 482234"/>
              <a:gd name="connsiteX1" fmla="*/ 266154 w 626327"/>
              <a:gd name="connsiteY1" fmla="*/ 0 h 482234"/>
              <a:gd name="connsiteX2" fmla="*/ 383731 w 626327"/>
              <a:gd name="connsiteY2" fmla="*/ 11220 h 482234"/>
              <a:gd name="connsiteX3" fmla="*/ 626327 w 626327"/>
              <a:gd name="connsiteY3" fmla="*/ 253816 h 482234"/>
              <a:gd name="connsiteX4" fmla="*/ 626327 w 626327"/>
              <a:gd name="connsiteY4" fmla="*/ 253816 h 482234"/>
              <a:gd name="connsiteX5" fmla="*/ 428610 w 626327"/>
              <a:gd name="connsiteY5" fmla="*/ 473973 h 482234"/>
              <a:gd name="connsiteX6" fmla="*/ 123105 w 626327"/>
              <a:gd name="connsiteY6" fmla="*/ 429094 h 482234"/>
              <a:gd name="connsiteX7" fmla="*/ 3925 w 626327"/>
              <a:gd name="connsiteY7" fmla="*/ 245401 h 482234"/>
              <a:gd name="connsiteX0" fmla="*/ 3925 w 626327"/>
              <a:gd name="connsiteY0" fmla="*/ 245401 h 482234"/>
              <a:gd name="connsiteX1" fmla="*/ 266154 w 626327"/>
              <a:gd name="connsiteY1" fmla="*/ 0 h 482234"/>
              <a:gd name="connsiteX2" fmla="*/ 383731 w 626327"/>
              <a:gd name="connsiteY2" fmla="*/ 11220 h 482234"/>
              <a:gd name="connsiteX3" fmla="*/ 626327 w 626327"/>
              <a:gd name="connsiteY3" fmla="*/ 253816 h 482234"/>
              <a:gd name="connsiteX4" fmla="*/ 626327 w 626327"/>
              <a:gd name="connsiteY4" fmla="*/ 253816 h 482234"/>
              <a:gd name="connsiteX5" fmla="*/ 428610 w 626327"/>
              <a:gd name="connsiteY5" fmla="*/ 473973 h 482234"/>
              <a:gd name="connsiteX6" fmla="*/ 123105 w 626327"/>
              <a:gd name="connsiteY6" fmla="*/ 429094 h 482234"/>
              <a:gd name="connsiteX7" fmla="*/ 3925 w 626327"/>
              <a:gd name="connsiteY7" fmla="*/ 245401 h 482234"/>
              <a:gd name="connsiteX0" fmla="*/ 3925 w 657181"/>
              <a:gd name="connsiteY0" fmla="*/ 245401 h 482234"/>
              <a:gd name="connsiteX1" fmla="*/ 266154 w 657181"/>
              <a:gd name="connsiteY1" fmla="*/ 0 h 482234"/>
              <a:gd name="connsiteX2" fmla="*/ 383731 w 657181"/>
              <a:gd name="connsiteY2" fmla="*/ 11220 h 482234"/>
              <a:gd name="connsiteX3" fmla="*/ 626327 w 657181"/>
              <a:gd name="connsiteY3" fmla="*/ 253816 h 482234"/>
              <a:gd name="connsiteX4" fmla="*/ 657181 w 657181"/>
              <a:gd name="connsiteY4" fmla="*/ 251011 h 482234"/>
              <a:gd name="connsiteX5" fmla="*/ 428610 w 657181"/>
              <a:gd name="connsiteY5" fmla="*/ 473973 h 482234"/>
              <a:gd name="connsiteX6" fmla="*/ 123105 w 657181"/>
              <a:gd name="connsiteY6" fmla="*/ 429094 h 482234"/>
              <a:gd name="connsiteX7" fmla="*/ 3925 w 657181"/>
              <a:gd name="connsiteY7" fmla="*/ 245401 h 482234"/>
              <a:gd name="connsiteX0" fmla="*/ 3925 w 657181"/>
              <a:gd name="connsiteY0" fmla="*/ 245401 h 482234"/>
              <a:gd name="connsiteX1" fmla="*/ 266154 w 657181"/>
              <a:gd name="connsiteY1" fmla="*/ 0 h 482234"/>
              <a:gd name="connsiteX2" fmla="*/ 383731 w 657181"/>
              <a:gd name="connsiteY2" fmla="*/ 11220 h 482234"/>
              <a:gd name="connsiteX3" fmla="*/ 643157 w 657181"/>
              <a:gd name="connsiteY3" fmla="*/ 208937 h 482234"/>
              <a:gd name="connsiteX4" fmla="*/ 657181 w 657181"/>
              <a:gd name="connsiteY4" fmla="*/ 251011 h 482234"/>
              <a:gd name="connsiteX5" fmla="*/ 428610 w 657181"/>
              <a:gd name="connsiteY5" fmla="*/ 473973 h 482234"/>
              <a:gd name="connsiteX6" fmla="*/ 123105 w 657181"/>
              <a:gd name="connsiteY6" fmla="*/ 429094 h 482234"/>
              <a:gd name="connsiteX7" fmla="*/ 3925 w 657181"/>
              <a:gd name="connsiteY7" fmla="*/ 245401 h 482234"/>
              <a:gd name="connsiteX0" fmla="*/ 3925 w 657181"/>
              <a:gd name="connsiteY0" fmla="*/ 245401 h 482234"/>
              <a:gd name="connsiteX1" fmla="*/ 266154 w 657181"/>
              <a:gd name="connsiteY1" fmla="*/ 0 h 482234"/>
              <a:gd name="connsiteX2" fmla="*/ 383731 w 657181"/>
              <a:gd name="connsiteY2" fmla="*/ 11220 h 482234"/>
              <a:gd name="connsiteX3" fmla="*/ 643157 w 657181"/>
              <a:gd name="connsiteY3" fmla="*/ 208937 h 482234"/>
              <a:gd name="connsiteX4" fmla="*/ 657181 w 657181"/>
              <a:gd name="connsiteY4" fmla="*/ 251011 h 482234"/>
              <a:gd name="connsiteX5" fmla="*/ 428610 w 657181"/>
              <a:gd name="connsiteY5" fmla="*/ 473973 h 482234"/>
              <a:gd name="connsiteX6" fmla="*/ 123105 w 657181"/>
              <a:gd name="connsiteY6" fmla="*/ 429094 h 482234"/>
              <a:gd name="connsiteX7" fmla="*/ 3925 w 657181"/>
              <a:gd name="connsiteY7" fmla="*/ 245401 h 482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7181" h="482234">
                <a:moveTo>
                  <a:pt x="3925" y="245401"/>
                </a:moveTo>
                <a:cubicBezTo>
                  <a:pt x="27766" y="173885"/>
                  <a:pt x="154611" y="47684"/>
                  <a:pt x="266154" y="0"/>
                </a:cubicBezTo>
                <a:lnTo>
                  <a:pt x="383731" y="11220"/>
                </a:lnTo>
                <a:cubicBezTo>
                  <a:pt x="517713" y="11220"/>
                  <a:pt x="592669" y="108614"/>
                  <a:pt x="643157" y="208937"/>
                </a:cubicBezTo>
                <a:lnTo>
                  <a:pt x="657181" y="251011"/>
                </a:lnTo>
                <a:cubicBezTo>
                  <a:pt x="657181" y="384993"/>
                  <a:pt x="568202" y="448729"/>
                  <a:pt x="428610" y="473973"/>
                </a:cubicBezTo>
                <a:cubicBezTo>
                  <a:pt x="346409" y="503892"/>
                  <a:pt x="224940" y="444054"/>
                  <a:pt x="123105" y="429094"/>
                </a:cubicBezTo>
                <a:cubicBezTo>
                  <a:pt x="70466" y="384216"/>
                  <a:pt x="-19916" y="316917"/>
                  <a:pt x="3925" y="245401"/>
                </a:cubicBezTo>
                <a:close/>
              </a:path>
            </a:pathLst>
          </a:custGeom>
          <a:solidFill>
            <a:srgbClr val="EFA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n w="3175">
                  <a:noFill/>
                </a:ln>
                <a:solidFill>
                  <a:srgbClr val="FF0000"/>
                </a:solidFill>
              </a:rPr>
              <a:t>6</a:t>
            </a:r>
            <a:endParaRPr lang="en-US" sz="3600" b="1" dirty="0">
              <a:ln w="3175">
                <a:noFill/>
              </a:ln>
              <a:solidFill>
                <a:srgbClr val="FF0000"/>
              </a:solidFill>
            </a:endParaRPr>
          </a:p>
        </p:txBody>
      </p:sp>
      <p:sp>
        <p:nvSpPr>
          <p:cNvPr id="35" name="Rounded Rectangle 4"/>
          <p:cNvSpPr/>
          <p:nvPr/>
        </p:nvSpPr>
        <p:spPr>
          <a:xfrm>
            <a:off x="10508374" y="2248620"/>
            <a:ext cx="657181" cy="482234"/>
          </a:xfrm>
          <a:custGeom>
            <a:avLst/>
            <a:gdLst>
              <a:gd name="connsiteX0" fmla="*/ 0 w 597159"/>
              <a:gd name="connsiteY0" fmla="*/ 242596 h 485192"/>
              <a:gd name="connsiteX1" fmla="*/ 242596 w 597159"/>
              <a:gd name="connsiteY1" fmla="*/ 0 h 485192"/>
              <a:gd name="connsiteX2" fmla="*/ 354563 w 597159"/>
              <a:gd name="connsiteY2" fmla="*/ 0 h 485192"/>
              <a:gd name="connsiteX3" fmla="*/ 597159 w 597159"/>
              <a:gd name="connsiteY3" fmla="*/ 242596 h 485192"/>
              <a:gd name="connsiteX4" fmla="*/ 597159 w 597159"/>
              <a:gd name="connsiteY4" fmla="*/ 242596 h 485192"/>
              <a:gd name="connsiteX5" fmla="*/ 354563 w 597159"/>
              <a:gd name="connsiteY5" fmla="*/ 485192 h 485192"/>
              <a:gd name="connsiteX6" fmla="*/ 242596 w 597159"/>
              <a:gd name="connsiteY6" fmla="*/ 485192 h 485192"/>
              <a:gd name="connsiteX7" fmla="*/ 0 w 597159"/>
              <a:gd name="connsiteY7" fmla="*/ 242596 h 485192"/>
              <a:gd name="connsiteX0" fmla="*/ 0 w 597159"/>
              <a:gd name="connsiteY0" fmla="*/ 242596 h 485192"/>
              <a:gd name="connsiteX1" fmla="*/ 242596 w 597159"/>
              <a:gd name="connsiteY1" fmla="*/ 0 h 485192"/>
              <a:gd name="connsiteX2" fmla="*/ 354563 w 597159"/>
              <a:gd name="connsiteY2" fmla="*/ 0 h 485192"/>
              <a:gd name="connsiteX3" fmla="*/ 597159 w 597159"/>
              <a:gd name="connsiteY3" fmla="*/ 242596 h 485192"/>
              <a:gd name="connsiteX4" fmla="*/ 597159 w 597159"/>
              <a:gd name="connsiteY4" fmla="*/ 242596 h 485192"/>
              <a:gd name="connsiteX5" fmla="*/ 354563 w 597159"/>
              <a:gd name="connsiteY5" fmla="*/ 485192 h 485192"/>
              <a:gd name="connsiteX6" fmla="*/ 242596 w 597159"/>
              <a:gd name="connsiteY6" fmla="*/ 485192 h 485192"/>
              <a:gd name="connsiteX7" fmla="*/ 0 w 597159"/>
              <a:gd name="connsiteY7" fmla="*/ 242596 h 485192"/>
              <a:gd name="connsiteX0" fmla="*/ 13025 w 610184"/>
              <a:gd name="connsiteY0" fmla="*/ 242596 h 485192"/>
              <a:gd name="connsiteX1" fmla="*/ 255621 w 610184"/>
              <a:gd name="connsiteY1" fmla="*/ 0 h 485192"/>
              <a:gd name="connsiteX2" fmla="*/ 367588 w 610184"/>
              <a:gd name="connsiteY2" fmla="*/ 0 h 485192"/>
              <a:gd name="connsiteX3" fmla="*/ 610184 w 610184"/>
              <a:gd name="connsiteY3" fmla="*/ 242596 h 485192"/>
              <a:gd name="connsiteX4" fmla="*/ 610184 w 610184"/>
              <a:gd name="connsiteY4" fmla="*/ 242596 h 485192"/>
              <a:gd name="connsiteX5" fmla="*/ 367588 w 610184"/>
              <a:gd name="connsiteY5" fmla="*/ 485192 h 485192"/>
              <a:gd name="connsiteX6" fmla="*/ 255621 w 610184"/>
              <a:gd name="connsiteY6" fmla="*/ 485192 h 485192"/>
              <a:gd name="connsiteX7" fmla="*/ 13025 w 610184"/>
              <a:gd name="connsiteY7" fmla="*/ 242596 h 485192"/>
              <a:gd name="connsiteX0" fmla="*/ 7964 w 605123"/>
              <a:gd name="connsiteY0" fmla="*/ 242596 h 485192"/>
              <a:gd name="connsiteX1" fmla="*/ 250560 w 605123"/>
              <a:gd name="connsiteY1" fmla="*/ 0 h 485192"/>
              <a:gd name="connsiteX2" fmla="*/ 362527 w 605123"/>
              <a:gd name="connsiteY2" fmla="*/ 0 h 485192"/>
              <a:gd name="connsiteX3" fmla="*/ 605123 w 605123"/>
              <a:gd name="connsiteY3" fmla="*/ 242596 h 485192"/>
              <a:gd name="connsiteX4" fmla="*/ 605123 w 605123"/>
              <a:gd name="connsiteY4" fmla="*/ 242596 h 485192"/>
              <a:gd name="connsiteX5" fmla="*/ 362527 w 605123"/>
              <a:gd name="connsiteY5" fmla="*/ 485192 h 485192"/>
              <a:gd name="connsiteX6" fmla="*/ 250560 w 605123"/>
              <a:gd name="connsiteY6" fmla="*/ 485192 h 485192"/>
              <a:gd name="connsiteX7" fmla="*/ 7964 w 605123"/>
              <a:gd name="connsiteY7" fmla="*/ 242596 h 485192"/>
              <a:gd name="connsiteX0" fmla="*/ 7964 w 605123"/>
              <a:gd name="connsiteY0" fmla="*/ 242596 h 485192"/>
              <a:gd name="connsiteX1" fmla="*/ 250560 w 605123"/>
              <a:gd name="connsiteY1" fmla="*/ 0 h 485192"/>
              <a:gd name="connsiteX2" fmla="*/ 362527 w 605123"/>
              <a:gd name="connsiteY2" fmla="*/ 0 h 485192"/>
              <a:gd name="connsiteX3" fmla="*/ 605123 w 605123"/>
              <a:gd name="connsiteY3" fmla="*/ 242596 h 485192"/>
              <a:gd name="connsiteX4" fmla="*/ 605123 w 605123"/>
              <a:gd name="connsiteY4" fmla="*/ 242596 h 485192"/>
              <a:gd name="connsiteX5" fmla="*/ 362527 w 605123"/>
              <a:gd name="connsiteY5" fmla="*/ 485192 h 485192"/>
              <a:gd name="connsiteX6" fmla="*/ 250560 w 605123"/>
              <a:gd name="connsiteY6" fmla="*/ 485192 h 485192"/>
              <a:gd name="connsiteX7" fmla="*/ 7964 w 605123"/>
              <a:gd name="connsiteY7" fmla="*/ 242596 h 485192"/>
              <a:gd name="connsiteX0" fmla="*/ 7851 w 607814"/>
              <a:gd name="connsiteY0" fmla="*/ 200522 h 485192"/>
              <a:gd name="connsiteX1" fmla="*/ 253251 w 607814"/>
              <a:gd name="connsiteY1" fmla="*/ 0 h 485192"/>
              <a:gd name="connsiteX2" fmla="*/ 365218 w 607814"/>
              <a:gd name="connsiteY2" fmla="*/ 0 h 485192"/>
              <a:gd name="connsiteX3" fmla="*/ 607814 w 607814"/>
              <a:gd name="connsiteY3" fmla="*/ 242596 h 485192"/>
              <a:gd name="connsiteX4" fmla="*/ 607814 w 607814"/>
              <a:gd name="connsiteY4" fmla="*/ 242596 h 485192"/>
              <a:gd name="connsiteX5" fmla="*/ 365218 w 607814"/>
              <a:gd name="connsiteY5" fmla="*/ 485192 h 485192"/>
              <a:gd name="connsiteX6" fmla="*/ 253251 w 607814"/>
              <a:gd name="connsiteY6" fmla="*/ 485192 h 485192"/>
              <a:gd name="connsiteX7" fmla="*/ 7851 w 607814"/>
              <a:gd name="connsiteY7" fmla="*/ 200522 h 485192"/>
              <a:gd name="connsiteX0" fmla="*/ 6 w 599969"/>
              <a:gd name="connsiteY0" fmla="*/ 211742 h 496412"/>
              <a:gd name="connsiteX1" fmla="*/ 239796 w 599969"/>
              <a:gd name="connsiteY1" fmla="*/ 0 h 496412"/>
              <a:gd name="connsiteX2" fmla="*/ 357373 w 599969"/>
              <a:gd name="connsiteY2" fmla="*/ 11220 h 496412"/>
              <a:gd name="connsiteX3" fmla="*/ 599969 w 599969"/>
              <a:gd name="connsiteY3" fmla="*/ 253816 h 496412"/>
              <a:gd name="connsiteX4" fmla="*/ 599969 w 599969"/>
              <a:gd name="connsiteY4" fmla="*/ 253816 h 496412"/>
              <a:gd name="connsiteX5" fmla="*/ 357373 w 599969"/>
              <a:gd name="connsiteY5" fmla="*/ 496412 h 496412"/>
              <a:gd name="connsiteX6" fmla="*/ 245406 w 599969"/>
              <a:gd name="connsiteY6" fmla="*/ 496412 h 496412"/>
              <a:gd name="connsiteX7" fmla="*/ 6 w 599969"/>
              <a:gd name="connsiteY7" fmla="*/ 211742 h 496412"/>
              <a:gd name="connsiteX0" fmla="*/ 6 w 599969"/>
              <a:gd name="connsiteY0" fmla="*/ 211742 h 496412"/>
              <a:gd name="connsiteX1" fmla="*/ 239796 w 599969"/>
              <a:gd name="connsiteY1" fmla="*/ 0 h 496412"/>
              <a:gd name="connsiteX2" fmla="*/ 357373 w 599969"/>
              <a:gd name="connsiteY2" fmla="*/ 11220 h 496412"/>
              <a:gd name="connsiteX3" fmla="*/ 599969 w 599969"/>
              <a:gd name="connsiteY3" fmla="*/ 253816 h 496412"/>
              <a:gd name="connsiteX4" fmla="*/ 599969 w 599969"/>
              <a:gd name="connsiteY4" fmla="*/ 253816 h 496412"/>
              <a:gd name="connsiteX5" fmla="*/ 357373 w 599969"/>
              <a:gd name="connsiteY5" fmla="*/ 496412 h 496412"/>
              <a:gd name="connsiteX6" fmla="*/ 245406 w 599969"/>
              <a:gd name="connsiteY6" fmla="*/ 496412 h 496412"/>
              <a:gd name="connsiteX7" fmla="*/ 6 w 599969"/>
              <a:gd name="connsiteY7" fmla="*/ 211742 h 496412"/>
              <a:gd name="connsiteX0" fmla="*/ 1799 w 601762"/>
              <a:gd name="connsiteY0" fmla="*/ 211742 h 496412"/>
              <a:gd name="connsiteX1" fmla="*/ 241589 w 601762"/>
              <a:gd name="connsiteY1" fmla="*/ 0 h 496412"/>
              <a:gd name="connsiteX2" fmla="*/ 359166 w 601762"/>
              <a:gd name="connsiteY2" fmla="*/ 11220 h 496412"/>
              <a:gd name="connsiteX3" fmla="*/ 601762 w 601762"/>
              <a:gd name="connsiteY3" fmla="*/ 253816 h 496412"/>
              <a:gd name="connsiteX4" fmla="*/ 601762 w 601762"/>
              <a:gd name="connsiteY4" fmla="*/ 253816 h 496412"/>
              <a:gd name="connsiteX5" fmla="*/ 359166 w 601762"/>
              <a:gd name="connsiteY5" fmla="*/ 496412 h 496412"/>
              <a:gd name="connsiteX6" fmla="*/ 247199 w 601762"/>
              <a:gd name="connsiteY6" fmla="*/ 496412 h 496412"/>
              <a:gd name="connsiteX7" fmla="*/ 1799 w 601762"/>
              <a:gd name="connsiteY7" fmla="*/ 211742 h 496412"/>
              <a:gd name="connsiteX0" fmla="*/ 1563 w 623965"/>
              <a:gd name="connsiteY0" fmla="*/ 245401 h 496412"/>
              <a:gd name="connsiteX1" fmla="*/ 263792 w 623965"/>
              <a:gd name="connsiteY1" fmla="*/ 0 h 496412"/>
              <a:gd name="connsiteX2" fmla="*/ 381369 w 623965"/>
              <a:gd name="connsiteY2" fmla="*/ 11220 h 496412"/>
              <a:gd name="connsiteX3" fmla="*/ 623965 w 623965"/>
              <a:gd name="connsiteY3" fmla="*/ 253816 h 496412"/>
              <a:gd name="connsiteX4" fmla="*/ 623965 w 623965"/>
              <a:gd name="connsiteY4" fmla="*/ 253816 h 496412"/>
              <a:gd name="connsiteX5" fmla="*/ 381369 w 623965"/>
              <a:gd name="connsiteY5" fmla="*/ 496412 h 496412"/>
              <a:gd name="connsiteX6" fmla="*/ 269402 w 623965"/>
              <a:gd name="connsiteY6" fmla="*/ 496412 h 496412"/>
              <a:gd name="connsiteX7" fmla="*/ 1563 w 623965"/>
              <a:gd name="connsiteY7" fmla="*/ 245401 h 496412"/>
              <a:gd name="connsiteX0" fmla="*/ 14199 w 636601"/>
              <a:gd name="connsiteY0" fmla="*/ 245401 h 496412"/>
              <a:gd name="connsiteX1" fmla="*/ 276428 w 636601"/>
              <a:gd name="connsiteY1" fmla="*/ 0 h 496412"/>
              <a:gd name="connsiteX2" fmla="*/ 394005 w 636601"/>
              <a:gd name="connsiteY2" fmla="*/ 11220 h 496412"/>
              <a:gd name="connsiteX3" fmla="*/ 636601 w 636601"/>
              <a:gd name="connsiteY3" fmla="*/ 253816 h 496412"/>
              <a:gd name="connsiteX4" fmla="*/ 636601 w 636601"/>
              <a:gd name="connsiteY4" fmla="*/ 253816 h 496412"/>
              <a:gd name="connsiteX5" fmla="*/ 394005 w 636601"/>
              <a:gd name="connsiteY5" fmla="*/ 496412 h 496412"/>
              <a:gd name="connsiteX6" fmla="*/ 119354 w 636601"/>
              <a:gd name="connsiteY6" fmla="*/ 443119 h 496412"/>
              <a:gd name="connsiteX7" fmla="*/ 14199 w 636601"/>
              <a:gd name="connsiteY7" fmla="*/ 245401 h 496412"/>
              <a:gd name="connsiteX0" fmla="*/ 5192 w 627594"/>
              <a:gd name="connsiteY0" fmla="*/ 245401 h 496412"/>
              <a:gd name="connsiteX1" fmla="*/ 267421 w 627594"/>
              <a:gd name="connsiteY1" fmla="*/ 0 h 496412"/>
              <a:gd name="connsiteX2" fmla="*/ 384998 w 627594"/>
              <a:gd name="connsiteY2" fmla="*/ 11220 h 496412"/>
              <a:gd name="connsiteX3" fmla="*/ 627594 w 627594"/>
              <a:gd name="connsiteY3" fmla="*/ 253816 h 496412"/>
              <a:gd name="connsiteX4" fmla="*/ 627594 w 627594"/>
              <a:gd name="connsiteY4" fmla="*/ 253816 h 496412"/>
              <a:gd name="connsiteX5" fmla="*/ 384998 w 627594"/>
              <a:gd name="connsiteY5" fmla="*/ 496412 h 496412"/>
              <a:gd name="connsiteX6" fmla="*/ 110347 w 627594"/>
              <a:gd name="connsiteY6" fmla="*/ 443119 h 496412"/>
              <a:gd name="connsiteX7" fmla="*/ 5192 w 627594"/>
              <a:gd name="connsiteY7" fmla="*/ 245401 h 496412"/>
              <a:gd name="connsiteX0" fmla="*/ 739 w 623141"/>
              <a:gd name="connsiteY0" fmla="*/ 245401 h 496412"/>
              <a:gd name="connsiteX1" fmla="*/ 262968 w 623141"/>
              <a:gd name="connsiteY1" fmla="*/ 0 h 496412"/>
              <a:gd name="connsiteX2" fmla="*/ 380545 w 623141"/>
              <a:gd name="connsiteY2" fmla="*/ 11220 h 496412"/>
              <a:gd name="connsiteX3" fmla="*/ 623141 w 623141"/>
              <a:gd name="connsiteY3" fmla="*/ 253816 h 496412"/>
              <a:gd name="connsiteX4" fmla="*/ 623141 w 623141"/>
              <a:gd name="connsiteY4" fmla="*/ 253816 h 496412"/>
              <a:gd name="connsiteX5" fmla="*/ 380545 w 623141"/>
              <a:gd name="connsiteY5" fmla="*/ 496412 h 496412"/>
              <a:gd name="connsiteX6" fmla="*/ 105894 w 623141"/>
              <a:gd name="connsiteY6" fmla="*/ 443119 h 496412"/>
              <a:gd name="connsiteX7" fmla="*/ 739 w 623141"/>
              <a:gd name="connsiteY7" fmla="*/ 245401 h 496412"/>
              <a:gd name="connsiteX0" fmla="*/ 3925 w 626327"/>
              <a:gd name="connsiteY0" fmla="*/ 245401 h 496412"/>
              <a:gd name="connsiteX1" fmla="*/ 266154 w 626327"/>
              <a:gd name="connsiteY1" fmla="*/ 0 h 496412"/>
              <a:gd name="connsiteX2" fmla="*/ 383731 w 626327"/>
              <a:gd name="connsiteY2" fmla="*/ 11220 h 496412"/>
              <a:gd name="connsiteX3" fmla="*/ 626327 w 626327"/>
              <a:gd name="connsiteY3" fmla="*/ 253816 h 496412"/>
              <a:gd name="connsiteX4" fmla="*/ 626327 w 626327"/>
              <a:gd name="connsiteY4" fmla="*/ 253816 h 496412"/>
              <a:gd name="connsiteX5" fmla="*/ 383731 w 626327"/>
              <a:gd name="connsiteY5" fmla="*/ 496412 h 496412"/>
              <a:gd name="connsiteX6" fmla="*/ 123105 w 626327"/>
              <a:gd name="connsiteY6" fmla="*/ 429094 h 496412"/>
              <a:gd name="connsiteX7" fmla="*/ 3925 w 626327"/>
              <a:gd name="connsiteY7" fmla="*/ 245401 h 496412"/>
              <a:gd name="connsiteX0" fmla="*/ 3925 w 626327"/>
              <a:gd name="connsiteY0" fmla="*/ 245401 h 471168"/>
              <a:gd name="connsiteX1" fmla="*/ 266154 w 626327"/>
              <a:gd name="connsiteY1" fmla="*/ 0 h 471168"/>
              <a:gd name="connsiteX2" fmla="*/ 383731 w 626327"/>
              <a:gd name="connsiteY2" fmla="*/ 11220 h 471168"/>
              <a:gd name="connsiteX3" fmla="*/ 626327 w 626327"/>
              <a:gd name="connsiteY3" fmla="*/ 253816 h 471168"/>
              <a:gd name="connsiteX4" fmla="*/ 626327 w 626327"/>
              <a:gd name="connsiteY4" fmla="*/ 253816 h 471168"/>
              <a:gd name="connsiteX5" fmla="*/ 403365 w 626327"/>
              <a:gd name="connsiteY5" fmla="*/ 471168 h 471168"/>
              <a:gd name="connsiteX6" fmla="*/ 123105 w 626327"/>
              <a:gd name="connsiteY6" fmla="*/ 429094 h 471168"/>
              <a:gd name="connsiteX7" fmla="*/ 3925 w 626327"/>
              <a:gd name="connsiteY7" fmla="*/ 245401 h 471168"/>
              <a:gd name="connsiteX0" fmla="*/ 3925 w 626327"/>
              <a:gd name="connsiteY0" fmla="*/ 245401 h 440314"/>
              <a:gd name="connsiteX1" fmla="*/ 266154 w 626327"/>
              <a:gd name="connsiteY1" fmla="*/ 0 h 440314"/>
              <a:gd name="connsiteX2" fmla="*/ 383731 w 626327"/>
              <a:gd name="connsiteY2" fmla="*/ 11220 h 440314"/>
              <a:gd name="connsiteX3" fmla="*/ 626327 w 626327"/>
              <a:gd name="connsiteY3" fmla="*/ 253816 h 440314"/>
              <a:gd name="connsiteX4" fmla="*/ 626327 w 626327"/>
              <a:gd name="connsiteY4" fmla="*/ 253816 h 440314"/>
              <a:gd name="connsiteX5" fmla="*/ 428610 w 626327"/>
              <a:gd name="connsiteY5" fmla="*/ 440314 h 440314"/>
              <a:gd name="connsiteX6" fmla="*/ 123105 w 626327"/>
              <a:gd name="connsiteY6" fmla="*/ 429094 h 440314"/>
              <a:gd name="connsiteX7" fmla="*/ 3925 w 626327"/>
              <a:gd name="connsiteY7" fmla="*/ 245401 h 440314"/>
              <a:gd name="connsiteX0" fmla="*/ 3925 w 626327"/>
              <a:gd name="connsiteY0" fmla="*/ 245401 h 473973"/>
              <a:gd name="connsiteX1" fmla="*/ 266154 w 626327"/>
              <a:gd name="connsiteY1" fmla="*/ 0 h 473973"/>
              <a:gd name="connsiteX2" fmla="*/ 383731 w 626327"/>
              <a:gd name="connsiteY2" fmla="*/ 11220 h 473973"/>
              <a:gd name="connsiteX3" fmla="*/ 626327 w 626327"/>
              <a:gd name="connsiteY3" fmla="*/ 253816 h 473973"/>
              <a:gd name="connsiteX4" fmla="*/ 626327 w 626327"/>
              <a:gd name="connsiteY4" fmla="*/ 253816 h 473973"/>
              <a:gd name="connsiteX5" fmla="*/ 428610 w 626327"/>
              <a:gd name="connsiteY5" fmla="*/ 473973 h 473973"/>
              <a:gd name="connsiteX6" fmla="*/ 123105 w 626327"/>
              <a:gd name="connsiteY6" fmla="*/ 429094 h 473973"/>
              <a:gd name="connsiteX7" fmla="*/ 3925 w 626327"/>
              <a:gd name="connsiteY7" fmla="*/ 245401 h 473973"/>
              <a:gd name="connsiteX0" fmla="*/ 3925 w 626327"/>
              <a:gd name="connsiteY0" fmla="*/ 245401 h 482234"/>
              <a:gd name="connsiteX1" fmla="*/ 266154 w 626327"/>
              <a:gd name="connsiteY1" fmla="*/ 0 h 482234"/>
              <a:gd name="connsiteX2" fmla="*/ 383731 w 626327"/>
              <a:gd name="connsiteY2" fmla="*/ 11220 h 482234"/>
              <a:gd name="connsiteX3" fmla="*/ 626327 w 626327"/>
              <a:gd name="connsiteY3" fmla="*/ 253816 h 482234"/>
              <a:gd name="connsiteX4" fmla="*/ 626327 w 626327"/>
              <a:gd name="connsiteY4" fmla="*/ 253816 h 482234"/>
              <a:gd name="connsiteX5" fmla="*/ 428610 w 626327"/>
              <a:gd name="connsiteY5" fmla="*/ 473973 h 482234"/>
              <a:gd name="connsiteX6" fmla="*/ 123105 w 626327"/>
              <a:gd name="connsiteY6" fmla="*/ 429094 h 482234"/>
              <a:gd name="connsiteX7" fmla="*/ 3925 w 626327"/>
              <a:gd name="connsiteY7" fmla="*/ 245401 h 482234"/>
              <a:gd name="connsiteX0" fmla="*/ 3925 w 626327"/>
              <a:gd name="connsiteY0" fmla="*/ 245401 h 482234"/>
              <a:gd name="connsiteX1" fmla="*/ 266154 w 626327"/>
              <a:gd name="connsiteY1" fmla="*/ 0 h 482234"/>
              <a:gd name="connsiteX2" fmla="*/ 383731 w 626327"/>
              <a:gd name="connsiteY2" fmla="*/ 11220 h 482234"/>
              <a:gd name="connsiteX3" fmla="*/ 626327 w 626327"/>
              <a:gd name="connsiteY3" fmla="*/ 253816 h 482234"/>
              <a:gd name="connsiteX4" fmla="*/ 626327 w 626327"/>
              <a:gd name="connsiteY4" fmla="*/ 253816 h 482234"/>
              <a:gd name="connsiteX5" fmla="*/ 428610 w 626327"/>
              <a:gd name="connsiteY5" fmla="*/ 473973 h 482234"/>
              <a:gd name="connsiteX6" fmla="*/ 123105 w 626327"/>
              <a:gd name="connsiteY6" fmla="*/ 429094 h 482234"/>
              <a:gd name="connsiteX7" fmla="*/ 3925 w 626327"/>
              <a:gd name="connsiteY7" fmla="*/ 245401 h 482234"/>
              <a:gd name="connsiteX0" fmla="*/ 3925 w 657181"/>
              <a:gd name="connsiteY0" fmla="*/ 245401 h 482234"/>
              <a:gd name="connsiteX1" fmla="*/ 266154 w 657181"/>
              <a:gd name="connsiteY1" fmla="*/ 0 h 482234"/>
              <a:gd name="connsiteX2" fmla="*/ 383731 w 657181"/>
              <a:gd name="connsiteY2" fmla="*/ 11220 h 482234"/>
              <a:gd name="connsiteX3" fmla="*/ 626327 w 657181"/>
              <a:gd name="connsiteY3" fmla="*/ 253816 h 482234"/>
              <a:gd name="connsiteX4" fmla="*/ 657181 w 657181"/>
              <a:gd name="connsiteY4" fmla="*/ 251011 h 482234"/>
              <a:gd name="connsiteX5" fmla="*/ 428610 w 657181"/>
              <a:gd name="connsiteY5" fmla="*/ 473973 h 482234"/>
              <a:gd name="connsiteX6" fmla="*/ 123105 w 657181"/>
              <a:gd name="connsiteY6" fmla="*/ 429094 h 482234"/>
              <a:gd name="connsiteX7" fmla="*/ 3925 w 657181"/>
              <a:gd name="connsiteY7" fmla="*/ 245401 h 482234"/>
              <a:gd name="connsiteX0" fmla="*/ 3925 w 657181"/>
              <a:gd name="connsiteY0" fmla="*/ 245401 h 482234"/>
              <a:gd name="connsiteX1" fmla="*/ 266154 w 657181"/>
              <a:gd name="connsiteY1" fmla="*/ 0 h 482234"/>
              <a:gd name="connsiteX2" fmla="*/ 383731 w 657181"/>
              <a:gd name="connsiteY2" fmla="*/ 11220 h 482234"/>
              <a:gd name="connsiteX3" fmla="*/ 643157 w 657181"/>
              <a:gd name="connsiteY3" fmla="*/ 208937 h 482234"/>
              <a:gd name="connsiteX4" fmla="*/ 657181 w 657181"/>
              <a:gd name="connsiteY4" fmla="*/ 251011 h 482234"/>
              <a:gd name="connsiteX5" fmla="*/ 428610 w 657181"/>
              <a:gd name="connsiteY5" fmla="*/ 473973 h 482234"/>
              <a:gd name="connsiteX6" fmla="*/ 123105 w 657181"/>
              <a:gd name="connsiteY6" fmla="*/ 429094 h 482234"/>
              <a:gd name="connsiteX7" fmla="*/ 3925 w 657181"/>
              <a:gd name="connsiteY7" fmla="*/ 245401 h 482234"/>
              <a:gd name="connsiteX0" fmla="*/ 3925 w 657181"/>
              <a:gd name="connsiteY0" fmla="*/ 245401 h 482234"/>
              <a:gd name="connsiteX1" fmla="*/ 266154 w 657181"/>
              <a:gd name="connsiteY1" fmla="*/ 0 h 482234"/>
              <a:gd name="connsiteX2" fmla="*/ 383731 w 657181"/>
              <a:gd name="connsiteY2" fmla="*/ 11220 h 482234"/>
              <a:gd name="connsiteX3" fmla="*/ 643157 w 657181"/>
              <a:gd name="connsiteY3" fmla="*/ 208937 h 482234"/>
              <a:gd name="connsiteX4" fmla="*/ 657181 w 657181"/>
              <a:gd name="connsiteY4" fmla="*/ 251011 h 482234"/>
              <a:gd name="connsiteX5" fmla="*/ 428610 w 657181"/>
              <a:gd name="connsiteY5" fmla="*/ 473973 h 482234"/>
              <a:gd name="connsiteX6" fmla="*/ 123105 w 657181"/>
              <a:gd name="connsiteY6" fmla="*/ 429094 h 482234"/>
              <a:gd name="connsiteX7" fmla="*/ 3925 w 657181"/>
              <a:gd name="connsiteY7" fmla="*/ 245401 h 482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7181" h="482234">
                <a:moveTo>
                  <a:pt x="3925" y="245401"/>
                </a:moveTo>
                <a:cubicBezTo>
                  <a:pt x="27766" y="173885"/>
                  <a:pt x="154611" y="47684"/>
                  <a:pt x="266154" y="0"/>
                </a:cubicBezTo>
                <a:lnTo>
                  <a:pt x="383731" y="11220"/>
                </a:lnTo>
                <a:cubicBezTo>
                  <a:pt x="517713" y="11220"/>
                  <a:pt x="592669" y="108614"/>
                  <a:pt x="643157" y="208937"/>
                </a:cubicBezTo>
                <a:lnTo>
                  <a:pt x="657181" y="251011"/>
                </a:lnTo>
                <a:cubicBezTo>
                  <a:pt x="657181" y="384993"/>
                  <a:pt x="568202" y="448729"/>
                  <a:pt x="428610" y="473973"/>
                </a:cubicBezTo>
                <a:cubicBezTo>
                  <a:pt x="346409" y="503892"/>
                  <a:pt x="224940" y="444054"/>
                  <a:pt x="123105" y="429094"/>
                </a:cubicBezTo>
                <a:cubicBezTo>
                  <a:pt x="70466" y="384216"/>
                  <a:pt x="-19916" y="316917"/>
                  <a:pt x="3925" y="245401"/>
                </a:cubicBezTo>
                <a:close/>
              </a:path>
            </a:pathLst>
          </a:custGeom>
          <a:solidFill>
            <a:srgbClr val="EFA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n w="3175">
                  <a:noFill/>
                </a:ln>
                <a:solidFill>
                  <a:srgbClr val="FF0000"/>
                </a:solidFill>
              </a:rPr>
              <a:t>28</a:t>
            </a:r>
            <a:endParaRPr lang="en-US" sz="3200" b="1" dirty="0">
              <a:ln w="3175">
                <a:noFill/>
              </a:ln>
              <a:solidFill>
                <a:srgbClr val="FF0000"/>
              </a:solidFill>
            </a:endParaRPr>
          </a:p>
        </p:txBody>
      </p:sp>
      <p:sp>
        <p:nvSpPr>
          <p:cNvPr id="36" name="Rounded Rectangle 4"/>
          <p:cNvSpPr/>
          <p:nvPr/>
        </p:nvSpPr>
        <p:spPr>
          <a:xfrm>
            <a:off x="3081675" y="4437639"/>
            <a:ext cx="657181" cy="482234"/>
          </a:xfrm>
          <a:custGeom>
            <a:avLst/>
            <a:gdLst>
              <a:gd name="connsiteX0" fmla="*/ 0 w 597159"/>
              <a:gd name="connsiteY0" fmla="*/ 242596 h 485192"/>
              <a:gd name="connsiteX1" fmla="*/ 242596 w 597159"/>
              <a:gd name="connsiteY1" fmla="*/ 0 h 485192"/>
              <a:gd name="connsiteX2" fmla="*/ 354563 w 597159"/>
              <a:gd name="connsiteY2" fmla="*/ 0 h 485192"/>
              <a:gd name="connsiteX3" fmla="*/ 597159 w 597159"/>
              <a:gd name="connsiteY3" fmla="*/ 242596 h 485192"/>
              <a:gd name="connsiteX4" fmla="*/ 597159 w 597159"/>
              <a:gd name="connsiteY4" fmla="*/ 242596 h 485192"/>
              <a:gd name="connsiteX5" fmla="*/ 354563 w 597159"/>
              <a:gd name="connsiteY5" fmla="*/ 485192 h 485192"/>
              <a:gd name="connsiteX6" fmla="*/ 242596 w 597159"/>
              <a:gd name="connsiteY6" fmla="*/ 485192 h 485192"/>
              <a:gd name="connsiteX7" fmla="*/ 0 w 597159"/>
              <a:gd name="connsiteY7" fmla="*/ 242596 h 485192"/>
              <a:gd name="connsiteX0" fmla="*/ 0 w 597159"/>
              <a:gd name="connsiteY0" fmla="*/ 242596 h 485192"/>
              <a:gd name="connsiteX1" fmla="*/ 242596 w 597159"/>
              <a:gd name="connsiteY1" fmla="*/ 0 h 485192"/>
              <a:gd name="connsiteX2" fmla="*/ 354563 w 597159"/>
              <a:gd name="connsiteY2" fmla="*/ 0 h 485192"/>
              <a:gd name="connsiteX3" fmla="*/ 597159 w 597159"/>
              <a:gd name="connsiteY3" fmla="*/ 242596 h 485192"/>
              <a:gd name="connsiteX4" fmla="*/ 597159 w 597159"/>
              <a:gd name="connsiteY4" fmla="*/ 242596 h 485192"/>
              <a:gd name="connsiteX5" fmla="*/ 354563 w 597159"/>
              <a:gd name="connsiteY5" fmla="*/ 485192 h 485192"/>
              <a:gd name="connsiteX6" fmla="*/ 242596 w 597159"/>
              <a:gd name="connsiteY6" fmla="*/ 485192 h 485192"/>
              <a:gd name="connsiteX7" fmla="*/ 0 w 597159"/>
              <a:gd name="connsiteY7" fmla="*/ 242596 h 485192"/>
              <a:gd name="connsiteX0" fmla="*/ 13025 w 610184"/>
              <a:gd name="connsiteY0" fmla="*/ 242596 h 485192"/>
              <a:gd name="connsiteX1" fmla="*/ 255621 w 610184"/>
              <a:gd name="connsiteY1" fmla="*/ 0 h 485192"/>
              <a:gd name="connsiteX2" fmla="*/ 367588 w 610184"/>
              <a:gd name="connsiteY2" fmla="*/ 0 h 485192"/>
              <a:gd name="connsiteX3" fmla="*/ 610184 w 610184"/>
              <a:gd name="connsiteY3" fmla="*/ 242596 h 485192"/>
              <a:gd name="connsiteX4" fmla="*/ 610184 w 610184"/>
              <a:gd name="connsiteY4" fmla="*/ 242596 h 485192"/>
              <a:gd name="connsiteX5" fmla="*/ 367588 w 610184"/>
              <a:gd name="connsiteY5" fmla="*/ 485192 h 485192"/>
              <a:gd name="connsiteX6" fmla="*/ 255621 w 610184"/>
              <a:gd name="connsiteY6" fmla="*/ 485192 h 485192"/>
              <a:gd name="connsiteX7" fmla="*/ 13025 w 610184"/>
              <a:gd name="connsiteY7" fmla="*/ 242596 h 485192"/>
              <a:gd name="connsiteX0" fmla="*/ 7964 w 605123"/>
              <a:gd name="connsiteY0" fmla="*/ 242596 h 485192"/>
              <a:gd name="connsiteX1" fmla="*/ 250560 w 605123"/>
              <a:gd name="connsiteY1" fmla="*/ 0 h 485192"/>
              <a:gd name="connsiteX2" fmla="*/ 362527 w 605123"/>
              <a:gd name="connsiteY2" fmla="*/ 0 h 485192"/>
              <a:gd name="connsiteX3" fmla="*/ 605123 w 605123"/>
              <a:gd name="connsiteY3" fmla="*/ 242596 h 485192"/>
              <a:gd name="connsiteX4" fmla="*/ 605123 w 605123"/>
              <a:gd name="connsiteY4" fmla="*/ 242596 h 485192"/>
              <a:gd name="connsiteX5" fmla="*/ 362527 w 605123"/>
              <a:gd name="connsiteY5" fmla="*/ 485192 h 485192"/>
              <a:gd name="connsiteX6" fmla="*/ 250560 w 605123"/>
              <a:gd name="connsiteY6" fmla="*/ 485192 h 485192"/>
              <a:gd name="connsiteX7" fmla="*/ 7964 w 605123"/>
              <a:gd name="connsiteY7" fmla="*/ 242596 h 485192"/>
              <a:gd name="connsiteX0" fmla="*/ 7964 w 605123"/>
              <a:gd name="connsiteY0" fmla="*/ 242596 h 485192"/>
              <a:gd name="connsiteX1" fmla="*/ 250560 w 605123"/>
              <a:gd name="connsiteY1" fmla="*/ 0 h 485192"/>
              <a:gd name="connsiteX2" fmla="*/ 362527 w 605123"/>
              <a:gd name="connsiteY2" fmla="*/ 0 h 485192"/>
              <a:gd name="connsiteX3" fmla="*/ 605123 w 605123"/>
              <a:gd name="connsiteY3" fmla="*/ 242596 h 485192"/>
              <a:gd name="connsiteX4" fmla="*/ 605123 w 605123"/>
              <a:gd name="connsiteY4" fmla="*/ 242596 h 485192"/>
              <a:gd name="connsiteX5" fmla="*/ 362527 w 605123"/>
              <a:gd name="connsiteY5" fmla="*/ 485192 h 485192"/>
              <a:gd name="connsiteX6" fmla="*/ 250560 w 605123"/>
              <a:gd name="connsiteY6" fmla="*/ 485192 h 485192"/>
              <a:gd name="connsiteX7" fmla="*/ 7964 w 605123"/>
              <a:gd name="connsiteY7" fmla="*/ 242596 h 485192"/>
              <a:gd name="connsiteX0" fmla="*/ 7851 w 607814"/>
              <a:gd name="connsiteY0" fmla="*/ 200522 h 485192"/>
              <a:gd name="connsiteX1" fmla="*/ 253251 w 607814"/>
              <a:gd name="connsiteY1" fmla="*/ 0 h 485192"/>
              <a:gd name="connsiteX2" fmla="*/ 365218 w 607814"/>
              <a:gd name="connsiteY2" fmla="*/ 0 h 485192"/>
              <a:gd name="connsiteX3" fmla="*/ 607814 w 607814"/>
              <a:gd name="connsiteY3" fmla="*/ 242596 h 485192"/>
              <a:gd name="connsiteX4" fmla="*/ 607814 w 607814"/>
              <a:gd name="connsiteY4" fmla="*/ 242596 h 485192"/>
              <a:gd name="connsiteX5" fmla="*/ 365218 w 607814"/>
              <a:gd name="connsiteY5" fmla="*/ 485192 h 485192"/>
              <a:gd name="connsiteX6" fmla="*/ 253251 w 607814"/>
              <a:gd name="connsiteY6" fmla="*/ 485192 h 485192"/>
              <a:gd name="connsiteX7" fmla="*/ 7851 w 607814"/>
              <a:gd name="connsiteY7" fmla="*/ 200522 h 485192"/>
              <a:gd name="connsiteX0" fmla="*/ 6 w 599969"/>
              <a:gd name="connsiteY0" fmla="*/ 211742 h 496412"/>
              <a:gd name="connsiteX1" fmla="*/ 239796 w 599969"/>
              <a:gd name="connsiteY1" fmla="*/ 0 h 496412"/>
              <a:gd name="connsiteX2" fmla="*/ 357373 w 599969"/>
              <a:gd name="connsiteY2" fmla="*/ 11220 h 496412"/>
              <a:gd name="connsiteX3" fmla="*/ 599969 w 599969"/>
              <a:gd name="connsiteY3" fmla="*/ 253816 h 496412"/>
              <a:gd name="connsiteX4" fmla="*/ 599969 w 599969"/>
              <a:gd name="connsiteY4" fmla="*/ 253816 h 496412"/>
              <a:gd name="connsiteX5" fmla="*/ 357373 w 599969"/>
              <a:gd name="connsiteY5" fmla="*/ 496412 h 496412"/>
              <a:gd name="connsiteX6" fmla="*/ 245406 w 599969"/>
              <a:gd name="connsiteY6" fmla="*/ 496412 h 496412"/>
              <a:gd name="connsiteX7" fmla="*/ 6 w 599969"/>
              <a:gd name="connsiteY7" fmla="*/ 211742 h 496412"/>
              <a:gd name="connsiteX0" fmla="*/ 6 w 599969"/>
              <a:gd name="connsiteY0" fmla="*/ 211742 h 496412"/>
              <a:gd name="connsiteX1" fmla="*/ 239796 w 599969"/>
              <a:gd name="connsiteY1" fmla="*/ 0 h 496412"/>
              <a:gd name="connsiteX2" fmla="*/ 357373 w 599969"/>
              <a:gd name="connsiteY2" fmla="*/ 11220 h 496412"/>
              <a:gd name="connsiteX3" fmla="*/ 599969 w 599969"/>
              <a:gd name="connsiteY3" fmla="*/ 253816 h 496412"/>
              <a:gd name="connsiteX4" fmla="*/ 599969 w 599969"/>
              <a:gd name="connsiteY4" fmla="*/ 253816 h 496412"/>
              <a:gd name="connsiteX5" fmla="*/ 357373 w 599969"/>
              <a:gd name="connsiteY5" fmla="*/ 496412 h 496412"/>
              <a:gd name="connsiteX6" fmla="*/ 245406 w 599969"/>
              <a:gd name="connsiteY6" fmla="*/ 496412 h 496412"/>
              <a:gd name="connsiteX7" fmla="*/ 6 w 599969"/>
              <a:gd name="connsiteY7" fmla="*/ 211742 h 496412"/>
              <a:gd name="connsiteX0" fmla="*/ 1799 w 601762"/>
              <a:gd name="connsiteY0" fmla="*/ 211742 h 496412"/>
              <a:gd name="connsiteX1" fmla="*/ 241589 w 601762"/>
              <a:gd name="connsiteY1" fmla="*/ 0 h 496412"/>
              <a:gd name="connsiteX2" fmla="*/ 359166 w 601762"/>
              <a:gd name="connsiteY2" fmla="*/ 11220 h 496412"/>
              <a:gd name="connsiteX3" fmla="*/ 601762 w 601762"/>
              <a:gd name="connsiteY3" fmla="*/ 253816 h 496412"/>
              <a:gd name="connsiteX4" fmla="*/ 601762 w 601762"/>
              <a:gd name="connsiteY4" fmla="*/ 253816 h 496412"/>
              <a:gd name="connsiteX5" fmla="*/ 359166 w 601762"/>
              <a:gd name="connsiteY5" fmla="*/ 496412 h 496412"/>
              <a:gd name="connsiteX6" fmla="*/ 247199 w 601762"/>
              <a:gd name="connsiteY6" fmla="*/ 496412 h 496412"/>
              <a:gd name="connsiteX7" fmla="*/ 1799 w 601762"/>
              <a:gd name="connsiteY7" fmla="*/ 211742 h 496412"/>
              <a:gd name="connsiteX0" fmla="*/ 1563 w 623965"/>
              <a:gd name="connsiteY0" fmla="*/ 245401 h 496412"/>
              <a:gd name="connsiteX1" fmla="*/ 263792 w 623965"/>
              <a:gd name="connsiteY1" fmla="*/ 0 h 496412"/>
              <a:gd name="connsiteX2" fmla="*/ 381369 w 623965"/>
              <a:gd name="connsiteY2" fmla="*/ 11220 h 496412"/>
              <a:gd name="connsiteX3" fmla="*/ 623965 w 623965"/>
              <a:gd name="connsiteY3" fmla="*/ 253816 h 496412"/>
              <a:gd name="connsiteX4" fmla="*/ 623965 w 623965"/>
              <a:gd name="connsiteY4" fmla="*/ 253816 h 496412"/>
              <a:gd name="connsiteX5" fmla="*/ 381369 w 623965"/>
              <a:gd name="connsiteY5" fmla="*/ 496412 h 496412"/>
              <a:gd name="connsiteX6" fmla="*/ 269402 w 623965"/>
              <a:gd name="connsiteY6" fmla="*/ 496412 h 496412"/>
              <a:gd name="connsiteX7" fmla="*/ 1563 w 623965"/>
              <a:gd name="connsiteY7" fmla="*/ 245401 h 496412"/>
              <a:gd name="connsiteX0" fmla="*/ 14199 w 636601"/>
              <a:gd name="connsiteY0" fmla="*/ 245401 h 496412"/>
              <a:gd name="connsiteX1" fmla="*/ 276428 w 636601"/>
              <a:gd name="connsiteY1" fmla="*/ 0 h 496412"/>
              <a:gd name="connsiteX2" fmla="*/ 394005 w 636601"/>
              <a:gd name="connsiteY2" fmla="*/ 11220 h 496412"/>
              <a:gd name="connsiteX3" fmla="*/ 636601 w 636601"/>
              <a:gd name="connsiteY3" fmla="*/ 253816 h 496412"/>
              <a:gd name="connsiteX4" fmla="*/ 636601 w 636601"/>
              <a:gd name="connsiteY4" fmla="*/ 253816 h 496412"/>
              <a:gd name="connsiteX5" fmla="*/ 394005 w 636601"/>
              <a:gd name="connsiteY5" fmla="*/ 496412 h 496412"/>
              <a:gd name="connsiteX6" fmla="*/ 119354 w 636601"/>
              <a:gd name="connsiteY6" fmla="*/ 443119 h 496412"/>
              <a:gd name="connsiteX7" fmla="*/ 14199 w 636601"/>
              <a:gd name="connsiteY7" fmla="*/ 245401 h 496412"/>
              <a:gd name="connsiteX0" fmla="*/ 5192 w 627594"/>
              <a:gd name="connsiteY0" fmla="*/ 245401 h 496412"/>
              <a:gd name="connsiteX1" fmla="*/ 267421 w 627594"/>
              <a:gd name="connsiteY1" fmla="*/ 0 h 496412"/>
              <a:gd name="connsiteX2" fmla="*/ 384998 w 627594"/>
              <a:gd name="connsiteY2" fmla="*/ 11220 h 496412"/>
              <a:gd name="connsiteX3" fmla="*/ 627594 w 627594"/>
              <a:gd name="connsiteY3" fmla="*/ 253816 h 496412"/>
              <a:gd name="connsiteX4" fmla="*/ 627594 w 627594"/>
              <a:gd name="connsiteY4" fmla="*/ 253816 h 496412"/>
              <a:gd name="connsiteX5" fmla="*/ 384998 w 627594"/>
              <a:gd name="connsiteY5" fmla="*/ 496412 h 496412"/>
              <a:gd name="connsiteX6" fmla="*/ 110347 w 627594"/>
              <a:gd name="connsiteY6" fmla="*/ 443119 h 496412"/>
              <a:gd name="connsiteX7" fmla="*/ 5192 w 627594"/>
              <a:gd name="connsiteY7" fmla="*/ 245401 h 496412"/>
              <a:gd name="connsiteX0" fmla="*/ 739 w 623141"/>
              <a:gd name="connsiteY0" fmla="*/ 245401 h 496412"/>
              <a:gd name="connsiteX1" fmla="*/ 262968 w 623141"/>
              <a:gd name="connsiteY1" fmla="*/ 0 h 496412"/>
              <a:gd name="connsiteX2" fmla="*/ 380545 w 623141"/>
              <a:gd name="connsiteY2" fmla="*/ 11220 h 496412"/>
              <a:gd name="connsiteX3" fmla="*/ 623141 w 623141"/>
              <a:gd name="connsiteY3" fmla="*/ 253816 h 496412"/>
              <a:gd name="connsiteX4" fmla="*/ 623141 w 623141"/>
              <a:gd name="connsiteY4" fmla="*/ 253816 h 496412"/>
              <a:gd name="connsiteX5" fmla="*/ 380545 w 623141"/>
              <a:gd name="connsiteY5" fmla="*/ 496412 h 496412"/>
              <a:gd name="connsiteX6" fmla="*/ 105894 w 623141"/>
              <a:gd name="connsiteY6" fmla="*/ 443119 h 496412"/>
              <a:gd name="connsiteX7" fmla="*/ 739 w 623141"/>
              <a:gd name="connsiteY7" fmla="*/ 245401 h 496412"/>
              <a:gd name="connsiteX0" fmla="*/ 3925 w 626327"/>
              <a:gd name="connsiteY0" fmla="*/ 245401 h 496412"/>
              <a:gd name="connsiteX1" fmla="*/ 266154 w 626327"/>
              <a:gd name="connsiteY1" fmla="*/ 0 h 496412"/>
              <a:gd name="connsiteX2" fmla="*/ 383731 w 626327"/>
              <a:gd name="connsiteY2" fmla="*/ 11220 h 496412"/>
              <a:gd name="connsiteX3" fmla="*/ 626327 w 626327"/>
              <a:gd name="connsiteY3" fmla="*/ 253816 h 496412"/>
              <a:gd name="connsiteX4" fmla="*/ 626327 w 626327"/>
              <a:gd name="connsiteY4" fmla="*/ 253816 h 496412"/>
              <a:gd name="connsiteX5" fmla="*/ 383731 w 626327"/>
              <a:gd name="connsiteY5" fmla="*/ 496412 h 496412"/>
              <a:gd name="connsiteX6" fmla="*/ 123105 w 626327"/>
              <a:gd name="connsiteY6" fmla="*/ 429094 h 496412"/>
              <a:gd name="connsiteX7" fmla="*/ 3925 w 626327"/>
              <a:gd name="connsiteY7" fmla="*/ 245401 h 496412"/>
              <a:gd name="connsiteX0" fmla="*/ 3925 w 626327"/>
              <a:gd name="connsiteY0" fmla="*/ 245401 h 471168"/>
              <a:gd name="connsiteX1" fmla="*/ 266154 w 626327"/>
              <a:gd name="connsiteY1" fmla="*/ 0 h 471168"/>
              <a:gd name="connsiteX2" fmla="*/ 383731 w 626327"/>
              <a:gd name="connsiteY2" fmla="*/ 11220 h 471168"/>
              <a:gd name="connsiteX3" fmla="*/ 626327 w 626327"/>
              <a:gd name="connsiteY3" fmla="*/ 253816 h 471168"/>
              <a:gd name="connsiteX4" fmla="*/ 626327 w 626327"/>
              <a:gd name="connsiteY4" fmla="*/ 253816 h 471168"/>
              <a:gd name="connsiteX5" fmla="*/ 403365 w 626327"/>
              <a:gd name="connsiteY5" fmla="*/ 471168 h 471168"/>
              <a:gd name="connsiteX6" fmla="*/ 123105 w 626327"/>
              <a:gd name="connsiteY6" fmla="*/ 429094 h 471168"/>
              <a:gd name="connsiteX7" fmla="*/ 3925 w 626327"/>
              <a:gd name="connsiteY7" fmla="*/ 245401 h 471168"/>
              <a:gd name="connsiteX0" fmla="*/ 3925 w 626327"/>
              <a:gd name="connsiteY0" fmla="*/ 245401 h 440314"/>
              <a:gd name="connsiteX1" fmla="*/ 266154 w 626327"/>
              <a:gd name="connsiteY1" fmla="*/ 0 h 440314"/>
              <a:gd name="connsiteX2" fmla="*/ 383731 w 626327"/>
              <a:gd name="connsiteY2" fmla="*/ 11220 h 440314"/>
              <a:gd name="connsiteX3" fmla="*/ 626327 w 626327"/>
              <a:gd name="connsiteY3" fmla="*/ 253816 h 440314"/>
              <a:gd name="connsiteX4" fmla="*/ 626327 w 626327"/>
              <a:gd name="connsiteY4" fmla="*/ 253816 h 440314"/>
              <a:gd name="connsiteX5" fmla="*/ 428610 w 626327"/>
              <a:gd name="connsiteY5" fmla="*/ 440314 h 440314"/>
              <a:gd name="connsiteX6" fmla="*/ 123105 w 626327"/>
              <a:gd name="connsiteY6" fmla="*/ 429094 h 440314"/>
              <a:gd name="connsiteX7" fmla="*/ 3925 w 626327"/>
              <a:gd name="connsiteY7" fmla="*/ 245401 h 440314"/>
              <a:gd name="connsiteX0" fmla="*/ 3925 w 626327"/>
              <a:gd name="connsiteY0" fmla="*/ 245401 h 473973"/>
              <a:gd name="connsiteX1" fmla="*/ 266154 w 626327"/>
              <a:gd name="connsiteY1" fmla="*/ 0 h 473973"/>
              <a:gd name="connsiteX2" fmla="*/ 383731 w 626327"/>
              <a:gd name="connsiteY2" fmla="*/ 11220 h 473973"/>
              <a:gd name="connsiteX3" fmla="*/ 626327 w 626327"/>
              <a:gd name="connsiteY3" fmla="*/ 253816 h 473973"/>
              <a:gd name="connsiteX4" fmla="*/ 626327 w 626327"/>
              <a:gd name="connsiteY4" fmla="*/ 253816 h 473973"/>
              <a:gd name="connsiteX5" fmla="*/ 428610 w 626327"/>
              <a:gd name="connsiteY5" fmla="*/ 473973 h 473973"/>
              <a:gd name="connsiteX6" fmla="*/ 123105 w 626327"/>
              <a:gd name="connsiteY6" fmla="*/ 429094 h 473973"/>
              <a:gd name="connsiteX7" fmla="*/ 3925 w 626327"/>
              <a:gd name="connsiteY7" fmla="*/ 245401 h 473973"/>
              <a:gd name="connsiteX0" fmla="*/ 3925 w 626327"/>
              <a:gd name="connsiteY0" fmla="*/ 245401 h 482234"/>
              <a:gd name="connsiteX1" fmla="*/ 266154 w 626327"/>
              <a:gd name="connsiteY1" fmla="*/ 0 h 482234"/>
              <a:gd name="connsiteX2" fmla="*/ 383731 w 626327"/>
              <a:gd name="connsiteY2" fmla="*/ 11220 h 482234"/>
              <a:gd name="connsiteX3" fmla="*/ 626327 w 626327"/>
              <a:gd name="connsiteY3" fmla="*/ 253816 h 482234"/>
              <a:gd name="connsiteX4" fmla="*/ 626327 w 626327"/>
              <a:gd name="connsiteY4" fmla="*/ 253816 h 482234"/>
              <a:gd name="connsiteX5" fmla="*/ 428610 w 626327"/>
              <a:gd name="connsiteY5" fmla="*/ 473973 h 482234"/>
              <a:gd name="connsiteX6" fmla="*/ 123105 w 626327"/>
              <a:gd name="connsiteY6" fmla="*/ 429094 h 482234"/>
              <a:gd name="connsiteX7" fmla="*/ 3925 w 626327"/>
              <a:gd name="connsiteY7" fmla="*/ 245401 h 482234"/>
              <a:gd name="connsiteX0" fmla="*/ 3925 w 626327"/>
              <a:gd name="connsiteY0" fmla="*/ 245401 h 482234"/>
              <a:gd name="connsiteX1" fmla="*/ 266154 w 626327"/>
              <a:gd name="connsiteY1" fmla="*/ 0 h 482234"/>
              <a:gd name="connsiteX2" fmla="*/ 383731 w 626327"/>
              <a:gd name="connsiteY2" fmla="*/ 11220 h 482234"/>
              <a:gd name="connsiteX3" fmla="*/ 626327 w 626327"/>
              <a:gd name="connsiteY3" fmla="*/ 253816 h 482234"/>
              <a:gd name="connsiteX4" fmla="*/ 626327 w 626327"/>
              <a:gd name="connsiteY4" fmla="*/ 253816 h 482234"/>
              <a:gd name="connsiteX5" fmla="*/ 428610 w 626327"/>
              <a:gd name="connsiteY5" fmla="*/ 473973 h 482234"/>
              <a:gd name="connsiteX6" fmla="*/ 123105 w 626327"/>
              <a:gd name="connsiteY6" fmla="*/ 429094 h 482234"/>
              <a:gd name="connsiteX7" fmla="*/ 3925 w 626327"/>
              <a:gd name="connsiteY7" fmla="*/ 245401 h 482234"/>
              <a:gd name="connsiteX0" fmla="*/ 3925 w 657181"/>
              <a:gd name="connsiteY0" fmla="*/ 245401 h 482234"/>
              <a:gd name="connsiteX1" fmla="*/ 266154 w 657181"/>
              <a:gd name="connsiteY1" fmla="*/ 0 h 482234"/>
              <a:gd name="connsiteX2" fmla="*/ 383731 w 657181"/>
              <a:gd name="connsiteY2" fmla="*/ 11220 h 482234"/>
              <a:gd name="connsiteX3" fmla="*/ 626327 w 657181"/>
              <a:gd name="connsiteY3" fmla="*/ 253816 h 482234"/>
              <a:gd name="connsiteX4" fmla="*/ 657181 w 657181"/>
              <a:gd name="connsiteY4" fmla="*/ 251011 h 482234"/>
              <a:gd name="connsiteX5" fmla="*/ 428610 w 657181"/>
              <a:gd name="connsiteY5" fmla="*/ 473973 h 482234"/>
              <a:gd name="connsiteX6" fmla="*/ 123105 w 657181"/>
              <a:gd name="connsiteY6" fmla="*/ 429094 h 482234"/>
              <a:gd name="connsiteX7" fmla="*/ 3925 w 657181"/>
              <a:gd name="connsiteY7" fmla="*/ 245401 h 482234"/>
              <a:gd name="connsiteX0" fmla="*/ 3925 w 657181"/>
              <a:gd name="connsiteY0" fmla="*/ 245401 h 482234"/>
              <a:gd name="connsiteX1" fmla="*/ 266154 w 657181"/>
              <a:gd name="connsiteY1" fmla="*/ 0 h 482234"/>
              <a:gd name="connsiteX2" fmla="*/ 383731 w 657181"/>
              <a:gd name="connsiteY2" fmla="*/ 11220 h 482234"/>
              <a:gd name="connsiteX3" fmla="*/ 643157 w 657181"/>
              <a:gd name="connsiteY3" fmla="*/ 208937 h 482234"/>
              <a:gd name="connsiteX4" fmla="*/ 657181 w 657181"/>
              <a:gd name="connsiteY4" fmla="*/ 251011 h 482234"/>
              <a:gd name="connsiteX5" fmla="*/ 428610 w 657181"/>
              <a:gd name="connsiteY5" fmla="*/ 473973 h 482234"/>
              <a:gd name="connsiteX6" fmla="*/ 123105 w 657181"/>
              <a:gd name="connsiteY6" fmla="*/ 429094 h 482234"/>
              <a:gd name="connsiteX7" fmla="*/ 3925 w 657181"/>
              <a:gd name="connsiteY7" fmla="*/ 245401 h 482234"/>
              <a:gd name="connsiteX0" fmla="*/ 3925 w 657181"/>
              <a:gd name="connsiteY0" fmla="*/ 245401 h 482234"/>
              <a:gd name="connsiteX1" fmla="*/ 266154 w 657181"/>
              <a:gd name="connsiteY1" fmla="*/ 0 h 482234"/>
              <a:gd name="connsiteX2" fmla="*/ 383731 w 657181"/>
              <a:gd name="connsiteY2" fmla="*/ 11220 h 482234"/>
              <a:gd name="connsiteX3" fmla="*/ 643157 w 657181"/>
              <a:gd name="connsiteY3" fmla="*/ 208937 h 482234"/>
              <a:gd name="connsiteX4" fmla="*/ 657181 w 657181"/>
              <a:gd name="connsiteY4" fmla="*/ 251011 h 482234"/>
              <a:gd name="connsiteX5" fmla="*/ 428610 w 657181"/>
              <a:gd name="connsiteY5" fmla="*/ 473973 h 482234"/>
              <a:gd name="connsiteX6" fmla="*/ 123105 w 657181"/>
              <a:gd name="connsiteY6" fmla="*/ 429094 h 482234"/>
              <a:gd name="connsiteX7" fmla="*/ 3925 w 657181"/>
              <a:gd name="connsiteY7" fmla="*/ 245401 h 482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7181" h="482234">
                <a:moveTo>
                  <a:pt x="3925" y="245401"/>
                </a:moveTo>
                <a:cubicBezTo>
                  <a:pt x="27766" y="173885"/>
                  <a:pt x="154611" y="47684"/>
                  <a:pt x="266154" y="0"/>
                </a:cubicBezTo>
                <a:lnTo>
                  <a:pt x="383731" y="11220"/>
                </a:lnTo>
                <a:cubicBezTo>
                  <a:pt x="517713" y="11220"/>
                  <a:pt x="592669" y="108614"/>
                  <a:pt x="643157" y="208937"/>
                </a:cubicBezTo>
                <a:lnTo>
                  <a:pt x="657181" y="251011"/>
                </a:lnTo>
                <a:cubicBezTo>
                  <a:pt x="657181" y="384993"/>
                  <a:pt x="568202" y="448729"/>
                  <a:pt x="428610" y="473973"/>
                </a:cubicBezTo>
                <a:cubicBezTo>
                  <a:pt x="346409" y="503892"/>
                  <a:pt x="224940" y="444054"/>
                  <a:pt x="123105" y="429094"/>
                </a:cubicBezTo>
                <a:cubicBezTo>
                  <a:pt x="70466" y="384216"/>
                  <a:pt x="-19916" y="316917"/>
                  <a:pt x="3925" y="245401"/>
                </a:cubicBezTo>
                <a:close/>
              </a:path>
            </a:pathLst>
          </a:custGeom>
          <a:solidFill>
            <a:srgbClr val="EFA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n w="3175">
                  <a:noFill/>
                </a:ln>
                <a:solidFill>
                  <a:srgbClr val="FF0000"/>
                </a:solidFill>
              </a:rPr>
              <a:t>68</a:t>
            </a:r>
            <a:endParaRPr lang="en-US" sz="3200" b="1" dirty="0">
              <a:ln w="3175">
                <a:noFill/>
              </a:ln>
              <a:solidFill>
                <a:srgbClr val="FF0000"/>
              </a:solidFill>
            </a:endParaRPr>
          </a:p>
        </p:txBody>
      </p:sp>
      <p:sp>
        <p:nvSpPr>
          <p:cNvPr id="37" name="Rounded Rectangle 4"/>
          <p:cNvSpPr/>
          <p:nvPr/>
        </p:nvSpPr>
        <p:spPr>
          <a:xfrm>
            <a:off x="6812058" y="4441823"/>
            <a:ext cx="657181" cy="482234"/>
          </a:xfrm>
          <a:custGeom>
            <a:avLst/>
            <a:gdLst>
              <a:gd name="connsiteX0" fmla="*/ 0 w 597159"/>
              <a:gd name="connsiteY0" fmla="*/ 242596 h 485192"/>
              <a:gd name="connsiteX1" fmla="*/ 242596 w 597159"/>
              <a:gd name="connsiteY1" fmla="*/ 0 h 485192"/>
              <a:gd name="connsiteX2" fmla="*/ 354563 w 597159"/>
              <a:gd name="connsiteY2" fmla="*/ 0 h 485192"/>
              <a:gd name="connsiteX3" fmla="*/ 597159 w 597159"/>
              <a:gd name="connsiteY3" fmla="*/ 242596 h 485192"/>
              <a:gd name="connsiteX4" fmla="*/ 597159 w 597159"/>
              <a:gd name="connsiteY4" fmla="*/ 242596 h 485192"/>
              <a:gd name="connsiteX5" fmla="*/ 354563 w 597159"/>
              <a:gd name="connsiteY5" fmla="*/ 485192 h 485192"/>
              <a:gd name="connsiteX6" fmla="*/ 242596 w 597159"/>
              <a:gd name="connsiteY6" fmla="*/ 485192 h 485192"/>
              <a:gd name="connsiteX7" fmla="*/ 0 w 597159"/>
              <a:gd name="connsiteY7" fmla="*/ 242596 h 485192"/>
              <a:gd name="connsiteX0" fmla="*/ 0 w 597159"/>
              <a:gd name="connsiteY0" fmla="*/ 242596 h 485192"/>
              <a:gd name="connsiteX1" fmla="*/ 242596 w 597159"/>
              <a:gd name="connsiteY1" fmla="*/ 0 h 485192"/>
              <a:gd name="connsiteX2" fmla="*/ 354563 w 597159"/>
              <a:gd name="connsiteY2" fmla="*/ 0 h 485192"/>
              <a:gd name="connsiteX3" fmla="*/ 597159 w 597159"/>
              <a:gd name="connsiteY3" fmla="*/ 242596 h 485192"/>
              <a:gd name="connsiteX4" fmla="*/ 597159 w 597159"/>
              <a:gd name="connsiteY4" fmla="*/ 242596 h 485192"/>
              <a:gd name="connsiteX5" fmla="*/ 354563 w 597159"/>
              <a:gd name="connsiteY5" fmla="*/ 485192 h 485192"/>
              <a:gd name="connsiteX6" fmla="*/ 242596 w 597159"/>
              <a:gd name="connsiteY6" fmla="*/ 485192 h 485192"/>
              <a:gd name="connsiteX7" fmla="*/ 0 w 597159"/>
              <a:gd name="connsiteY7" fmla="*/ 242596 h 485192"/>
              <a:gd name="connsiteX0" fmla="*/ 13025 w 610184"/>
              <a:gd name="connsiteY0" fmla="*/ 242596 h 485192"/>
              <a:gd name="connsiteX1" fmla="*/ 255621 w 610184"/>
              <a:gd name="connsiteY1" fmla="*/ 0 h 485192"/>
              <a:gd name="connsiteX2" fmla="*/ 367588 w 610184"/>
              <a:gd name="connsiteY2" fmla="*/ 0 h 485192"/>
              <a:gd name="connsiteX3" fmla="*/ 610184 w 610184"/>
              <a:gd name="connsiteY3" fmla="*/ 242596 h 485192"/>
              <a:gd name="connsiteX4" fmla="*/ 610184 w 610184"/>
              <a:gd name="connsiteY4" fmla="*/ 242596 h 485192"/>
              <a:gd name="connsiteX5" fmla="*/ 367588 w 610184"/>
              <a:gd name="connsiteY5" fmla="*/ 485192 h 485192"/>
              <a:gd name="connsiteX6" fmla="*/ 255621 w 610184"/>
              <a:gd name="connsiteY6" fmla="*/ 485192 h 485192"/>
              <a:gd name="connsiteX7" fmla="*/ 13025 w 610184"/>
              <a:gd name="connsiteY7" fmla="*/ 242596 h 485192"/>
              <a:gd name="connsiteX0" fmla="*/ 7964 w 605123"/>
              <a:gd name="connsiteY0" fmla="*/ 242596 h 485192"/>
              <a:gd name="connsiteX1" fmla="*/ 250560 w 605123"/>
              <a:gd name="connsiteY1" fmla="*/ 0 h 485192"/>
              <a:gd name="connsiteX2" fmla="*/ 362527 w 605123"/>
              <a:gd name="connsiteY2" fmla="*/ 0 h 485192"/>
              <a:gd name="connsiteX3" fmla="*/ 605123 w 605123"/>
              <a:gd name="connsiteY3" fmla="*/ 242596 h 485192"/>
              <a:gd name="connsiteX4" fmla="*/ 605123 w 605123"/>
              <a:gd name="connsiteY4" fmla="*/ 242596 h 485192"/>
              <a:gd name="connsiteX5" fmla="*/ 362527 w 605123"/>
              <a:gd name="connsiteY5" fmla="*/ 485192 h 485192"/>
              <a:gd name="connsiteX6" fmla="*/ 250560 w 605123"/>
              <a:gd name="connsiteY6" fmla="*/ 485192 h 485192"/>
              <a:gd name="connsiteX7" fmla="*/ 7964 w 605123"/>
              <a:gd name="connsiteY7" fmla="*/ 242596 h 485192"/>
              <a:gd name="connsiteX0" fmla="*/ 7964 w 605123"/>
              <a:gd name="connsiteY0" fmla="*/ 242596 h 485192"/>
              <a:gd name="connsiteX1" fmla="*/ 250560 w 605123"/>
              <a:gd name="connsiteY1" fmla="*/ 0 h 485192"/>
              <a:gd name="connsiteX2" fmla="*/ 362527 w 605123"/>
              <a:gd name="connsiteY2" fmla="*/ 0 h 485192"/>
              <a:gd name="connsiteX3" fmla="*/ 605123 w 605123"/>
              <a:gd name="connsiteY3" fmla="*/ 242596 h 485192"/>
              <a:gd name="connsiteX4" fmla="*/ 605123 w 605123"/>
              <a:gd name="connsiteY4" fmla="*/ 242596 h 485192"/>
              <a:gd name="connsiteX5" fmla="*/ 362527 w 605123"/>
              <a:gd name="connsiteY5" fmla="*/ 485192 h 485192"/>
              <a:gd name="connsiteX6" fmla="*/ 250560 w 605123"/>
              <a:gd name="connsiteY6" fmla="*/ 485192 h 485192"/>
              <a:gd name="connsiteX7" fmla="*/ 7964 w 605123"/>
              <a:gd name="connsiteY7" fmla="*/ 242596 h 485192"/>
              <a:gd name="connsiteX0" fmla="*/ 7851 w 607814"/>
              <a:gd name="connsiteY0" fmla="*/ 200522 h 485192"/>
              <a:gd name="connsiteX1" fmla="*/ 253251 w 607814"/>
              <a:gd name="connsiteY1" fmla="*/ 0 h 485192"/>
              <a:gd name="connsiteX2" fmla="*/ 365218 w 607814"/>
              <a:gd name="connsiteY2" fmla="*/ 0 h 485192"/>
              <a:gd name="connsiteX3" fmla="*/ 607814 w 607814"/>
              <a:gd name="connsiteY3" fmla="*/ 242596 h 485192"/>
              <a:gd name="connsiteX4" fmla="*/ 607814 w 607814"/>
              <a:gd name="connsiteY4" fmla="*/ 242596 h 485192"/>
              <a:gd name="connsiteX5" fmla="*/ 365218 w 607814"/>
              <a:gd name="connsiteY5" fmla="*/ 485192 h 485192"/>
              <a:gd name="connsiteX6" fmla="*/ 253251 w 607814"/>
              <a:gd name="connsiteY6" fmla="*/ 485192 h 485192"/>
              <a:gd name="connsiteX7" fmla="*/ 7851 w 607814"/>
              <a:gd name="connsiteY7" fmla="*/ 200522 h 485192"/>
              <a:gd name="connsiteX0" fmla="*/ 6 w 599969"/>
              <a:gd name="connsiteY0" fmla="*/ 211742 h 496412"/>
              <a:gd name="connsiteX1" fmla="*/ 239796 w 599969"/>
              <a:gd name="connsiteY1" fmla="*/ 0 h 496412"/>
              <a:gd name="connsiteX2" fmla="*/ 357373 w 599969"/>
              <a:gd name="connsiteY2" fmla="*/ 11220 h 496412"/>
              <a:gd name="connsiteX3" fmla="*/ 599969 w 599969"/>
              <a:gd name="connsiteY3" fmla="*/ 253816 h 496412"/>
              <a:gd name="connsiteX4" fmla="*/ 599969 w 599969"/>
              <a:gd name="connsiteY4" fmla="*/ 253816 h 496412"/>
              <a:gd name="connsiteX5" fmla="*/ 357373 w 599969"/>
              <a:gd name="connsiteY5" fmla="*/ 496412 h 496412"/>
              <a:gd name="connsiteX6" fmla="*/ 245406 w 599969"/>
              <a:gd name="connsiteY6" fmla="*/ 496412 h 496412"/>
              <a:gd name="connsiteX7" fmla="*/ 6 w 599969"/>
              <a:gd name="connsiteY7" fmla="*/ 211742 h 496412"/>
              <a:gd name="connsiteX0" fmla="*/ 6 w 599969"/>
              <a:gd name="connsiteY0" fmla="*/ 211742 h 496412"/>
              <a:gd name="connsiteX1" fmla="*/ 239796 w 599969"/>
              <a:gd name="connsiteY1" fmla="*/ 0 h 496412"/>
              <a:gd name="connsiteX2" fmla="*/ 357373 w 599969"/>
              <a:gd name="connsiteY2" fmla="*/ 11220 h 496412"/>
              <a:gd name="connsiteX3" fmla="*/ 599969 w 599969"/>
              <a:gd name="connsiteY3" fmla="*/ 253816 h 496412"/>
              <a:gd name="connsiteX4" fmla="*/ 599969 w 599969"/>
              <a:gd name="connsiteY4" fmla="*/ 253816 h 496412"/>
              <a:gd name="connsiteX5" fmla="*/ 357373 w 599969"/>
              <a:gd name="connsiteY5" fmla="*/ 496412 h 496412"/>
              <a:gd name="connsiteX6" fmla="*/ 245406 w 599969"/>
              <a:gd name="connsiteY6" fmla="*/ 496412 h 496412"/>
              <a:gd name="connsiteX7" fmla="*/ 6 w 599969"/>
              <a:gd name="connsiteY7" fmla="*/ 211742 h 496412"/>
              <a:gd name="connsiteX0" fmla="*/ 1799 w 601762"/>
              <a:gd name="connsiteY0" fmla="*/ 211742 h 496412"/>
              <a:gd name="connsiteX1" fmla="*/ 241589 w 601762"/>
              <a:gd name="connsiteY1" fmla="*/ 0 h 496412"/>
              <a:gd name="connsiteX2" fmla="*/ 359166 w 601762"/>
              <a:gd name="connsiteY2" fmla="*/ 11220 h 496412"/>
              <a:gd name="connsiteX3" fmla="*/ 601762 w 601762"/>
              <a:gd name="connsiteY3" fmla="*/ 253816 h 496412"/>
              <a:gd name="connsiteX4" fmla="*/ 601762 w 601762"/>
              <a:gd name="connsiteY4" fmla="*/ 253816 h 496412"/>
              <a:gd name="connsiteX5" fmla="*/ 359166 w 601762"/>
              <a:gd name="connsiteY5" fmla="*/ 496412 h 496412"/>
              <a:gd name="connsiteX6" fmla="*/ 247199 w 601762"/>
              <a:gd name="connsiteY6" fmla="*/ 496412 h 496412"/>
              <a:gd name="connsiteX7" fmla="*/ 1799 w 601762"/>
              <a:gd name="connsiteY7" fmla="*/ 211742 h 496412"/>
              <a:gd name="connsiteX0" fmla="*/ 1563 w 623965"/>
              <a:gd name="connsiteY0" fmla="*/ 245401 h 496412"/>
              <a:gd name="connsiteX1" fmla="*/ 263792 w 623965"/>
              <a:gd name="connsiteY1" fmla="*/ 0 h 496412"/>
              <a:gd name="connsiteX2" fmla="*/ 381369 w 623965"/>
              <a:gd name="connsiteY2" fmla="*/ 11220 h 496412"/>
              <a:gd name="connsiteX3" fmla="*/ 623965 w 623965"/>
              <a:gd name="connsiteY3" fmla="*/ 253816 h 496412"/>
              <a:gd name="connsiteX4" fmla="*/ 623965 w 623965"/>
              <a:gd name="connsiteY4" fmla="*/ 253816 h 496412"/>
              <a:gd name="connsiteX5" fmla="*/ 381369 w 623965"/>
              <a:gd name="connsiteY5" fmla="*/ 496412 h 496412"/>
              <a:gd name="connsiteX6" fmla="*/ 269402 w 623965"/>
              <a:gd name="connsiteY6" fmla="*/ 496412 h 496412"/>
              <a:gd name="connsiteX7" fmla="*/ 1563 w 623965"/>
              <a:gd name="connsiteY7" fmla="*/ 245401 h 496412"/>
              <a:gd name="connsiteX0" fmla="*/ 14199 w 636601"/>
              <a:gd name="connsiteY0" fmla="*/ 245401 h 496412"/>
              <a:gd name="connsiteX1" fmla="*/ 276428 w 636601"/>
              <a:gd name="connsiteY1" fmla="*/ 0 h 496412"/>
              <a:gd name="connsiteX2" fmla="*/ 394005 w 636601"/>
              <a:gd name="connsiteY2" fmla="*/ 11220 h 496412"/>
              <a:gd name="connsiteX3" fmla="*/ 636601 w 636601"/>
              <a:gd name="connsiteY3" fmla="*/ 253816 h 496412"/>
              <a:gd name="connsiteX4" fmla="*/ 636601 w 636601"/>
              <a:gd name="connsiteY4" fmla="*/ 253816 h 496412"/>
              <a:gd name="connsiteX5" fmla="*/ 394005 w 636601"/>
              <a:gd name="connsiteY5" fmla="*/ 496412 h 496412"/>
              <a:gd name="connsiteX6" fmla="*/ 119354 w 636601"/>
              <a:gd name="connsiteY6" fmla="*/ 443119 h 496412"/>
              <a:gd name="connsiteX7" fmla="*/ 14199 w 636601"/>
              <a:gd name="connsiteY7" fmla="*/ 245401 h 496412"/>
              <a:gd name="connsiteX0" fmla="*/ 5192 w 627594"/>
              <a:gd name="connsiteY0" fmla="*/ 245401 h 496412"/>
              <a:gd name="connsiteX1" fmla="*/ 267421 w 627594"/>
              <a:gd name="connsiteY1" fmla="*/ 0 h 496412"/>
              <a:gd name="connsiteX2" fmla="*/ 384998 w 627594"/>
              <a:gd name="connsiteY2" fmla="*/ 11220 h 496412"/>
              <a:gd name="connsiteX3" fmla="*/ 627594 w 627594"/>
              <a:gd name="connsiteY3" fmla="*/ 253816 h 496412"/>
              <a:gd name="connsiteX4" fmla="*/ 627594 w 627594"/>
              <a:gd name="connsiteY4" fmla="*/ 253816 h 496412"/>
              <a:gd name="connsiteX5" fmla="*/ 384998 w 627594"/>
              <a:gd name="connsiteY5" fmla="*/ 496412 h 496412"/>
              <a:gd name="connsiteX6" fmla="*/ 110347 w 627594"/>
              <a:gd name="connsiteY6" fmla="*/ 443119 h 496412"/>
              <a:gd name="connsiteX7" fmla="*/ 5192 w 627594"/>
              <a:gd name="connsiteY7" fmla="*/ 245401 h 496412"/>
              <a:gd name="connsiteX0" fmla="*/ 739 w 623141"/>
              <a:gd name="connsiteY0" fmla="*/ 245401 h 496412"/>
              <a:gd name="connsiteX1" fmla="*/ 262968 w 623141"/>
              <a:gd name="connsiteY1" fmla="*/ 0 h 496412"/>
              <a:gd name="connsiteX2" fmla="*/ 380545 w 623141"/>
              <a:gd name="connsiteY2" fmla="*/ 11220 h 496412"/>
              <a:gd name="connsiteX3" fmla="*/ 623141 w 623141"/>
              <a:gd name="connsiteY3" fmla="*/ 253816 h 496412"/>
              <a:gd name="connsiteX4" fmla="*/ 623141 w 623141"/>
              <a:gd name="connsiteY4" fmla="*/ 253816 h 496412"/>
              <a:gd name="connsiteX5" fmla="*/ 380545 w 623141"/>
              <a:gd name="connsiteY5" fmla="*/ 496412 h 496412"/>
              <a:gd name="connsiteX6" fmla="*/ 105894 w 623141"/>
              <a:gd name="connsiteY6" fmla="*/ 443119 h 496412"/>
              <a:gd name="connsiteX7" fmla="*/ 739 w 623141"/>
              <a:gd name="connsiteY7" fmla="*/ 245401 h 496412"/>
              <a:gd name="connsiteX0" fmla="*/ 3925 w 626327"/>
              <a:gd name="connsiteY0" fmla="*/ 245401 h 496412"/>
              <a:gd name="connsiteX1" fmla="*/ 266154 w 626327"/>
              <a:gd name="connsiteY1" fmla="*/ 0 h 496412"/>
              <a:gd name="connsiteX2" fmla="*/ 383731 w 626327"/>
              <a:gd name="connsiteY2" fmla="*/ 11220 h 496412"/>
              <a:gd name="connsiteX3" fmla="*/ 626327 w 626327"/>
              <a:gd name="connsiteY3" fmla="*/ 253816 h 496412"/>
              <a:gd name="connsiteX4" fmla="*/ 626327 w 626327"/>
              <a:gd name="connsiteY4" fmla="*/ 253816 h 496412"/>
              <a:gd name="connsiteX5" fmla="*/ 383731 w 626327"/>
              <a:gd name="connsiteY5" fmla="*/ 496412 h 496412"/>
              <a:gd name="connsiteX6" fmla="*/ 123105 w 626327"/>
              <a:gd name="connsiteY6" fmla="*/ 429094 h 496412"/>
              <a:gd name="connsiteX7" fmla="*/ 3925 w 626327"/>
              <a:gd name="connsiteY7" fmla="*/ 245401 h 496412"/>
              <a:gd name="connsiteX0" fmla="*/ 3925 w 626327"/>
              <a:gd name="connsiteY0" fmla="*/ 245401 h 471168"/>
              <a:gd name="connsiteX1" fmla="*/ 266154 w 626327"/>
              <a:gd name="connsiteY1" fmla="*/ 0 h 471168"/>
              <a:gd name="connsiteX2" fmla="*/ 383731 w 626327"/>
              <a:gd name="connsiteY2" fmla="*/ 11220 h 471168"/>
              <a:gd name="connsiteX3" fmla="*/ 626327 w 626327"/>
              <a:gd name="connsiteY3" fmla="*/ 253816 h 471168"/>
              <a:gd name="connsiteX4" fmla="*/ 626327 w 626327"/>
              <a:gd name="connsiteY4" fmla="*/ 253816 h 471168"/>
              <a:gd name="connsiteX5" fmla="*/ 403365 w 626327"/>
              <a:gd name="connsiteY5" fmla="*/ 471168 h 471168"/>
              <a:gd name="connsiteX6" fmla="*/ 123105 w 626327"/>
              <a:gd name="connsiteY6" fmla="*/ 429094 h 471168"/>
              <a:gd name="connsiteX7" fmla="*/ 3925 w 626327"/>
              <a:gd name="connsiteY7" fmla="*/ 245401 h 471168"/>
              <a:gd name="connsiteX0" fmla="*/ 3925 w 626327"/>
              <a:gd name="connsiteY0" fmla="*/ 245401 h 440314"/>
              <a:gd name="connsiteX1" fmla="*/ 266154 w 626327"/>
              <a:gd name="connsiteY1" fmla="*/ 0 h 440314"/>
              <a:gd name="connsiteX2" fmla="*/ 383731 w 626327"/>
              <a:gd name="connsiteY2" fmla="*/ 11220 h 440314"/>
              <a:gd name="connsiteX3" fmla="*/ 626327 w 626327"/>
              <a:gd name="connsiteY3" fmla="*/ 253816 h 440314"/>
              <a:gd name="connsiteX4" fmla="*/ 626327 w 626327"/>
              <a:gd name="connsiteY4" fmla="*/ 253816 h 440314"/>
              <a:gd name="connsiteX5" fmla="*/ 428610 w 626327"/>
              <a:gd name="connsiteY5" fmla="*/ 440314 h 440314"/>
              <a:gd name="connsiteX6" fmla="*/ 123105 w 626327"/>
              <a:gd name="connsiteY6" fmla="*/ 429094 h 440314"/>
              <a:gd name="connsiteX7" fmla="*/ 3925 w 626327"/>
              <a:gd name="connsiteY7" fmla="*/ 245401 h 440314"/>
              <a:gd name="connsiteX0" fmla="*/ 3925 w 626327"/>
              <a:gd name="connsiteY0" fmla="*/ 245401 h 473973"/>
              <a:gd name="connsiteX1" fmla="*/ 266154 w 626327"/>
              <a:gd name="connsiteY1" fmla="*/ 0 h 473973"/>
              <a:gd name="connsiteX2" fmla="*/ 383731 w 626327"/>
              <a:gd name="connsiteY2" fmla="*/ 11220 h 473973"/>
              <a:gd name="connsiteX3" fmla="*/ 626327 w 626327"/>
              <a:gd name="connsiteY3" fmla="*/ 253816 h 473973"/>
              <a:gd name="connsiteX4" fmla="*/ 626327 w 626327"/>
              <a:gd name="connsiteY4" fmla="*/ 253816 h 473973"/>
              <a:gd name="connsiteX5" fmla="*/ 428610 w 626327"/>
              <a:gd name="connsiteY5" fmla="*/ 473973 h 473973"/>
              <a:gd name="connsiteX6" fmla="*/ 123105 w 626327"/>
              <a:gd name="connsiteY6" fmla="*/ 429094 h 473973"/>
              <a:gd name="connsiteX7" fmla="*/ 3925 w 626327"/>
              <a:gd name="connsiteY7" fmla="*/ 245401 h 473973"/>
              <a:gd name="connsiteX0" fmla="*/ 3925 w 626327"/>
              <a:gd name="connsiteY0" fmla="*/ 245401 h 482234"/>
              <a:gd name="connsiteX1" fmla="*/ 266154 w 626327"/>
              <a:gd name="connsiteY1" fmla="*/ 0 h 482234"/>
              <a:gd name="connsiteX2" fmla="*/ 383731 w 626327"/>
              <a:gd name="connsiteY2" fmla="*/ 11220 h 482234"/>
              <a:gd name="connsiteX3" fmla="*/ 626327 w 626327"/>
              <a:gd name="connsiteY3" fmla="*/ 253816 h 482234"/>
              <a:gd name="connsiteX4" fmla="*/ 626327 w 626327"/>
              <a:gd name="connsiteY4" fmla="*/ 253816 h 482234"/>
              <a:gd name="connsiteX5" fmla="*/ 428610 w 626327"/>
              <a:gd name="connsiteY5" fmla="*/ 473973 h 482234"/>
              <a:gd name="connsiteX6" fmla="*/ 123105 w 626327"/>
              <a:gd name="connsiteY6" fmla="*/ 429094 h 482234"/>
              <a:gd name="connsiteX7" fmla="*/ 3925 w 626327"/>
              <a:gd name="connsiteY7" fmla="*/ 245401 h 482234"/>
              <a:gd name="connsiteX0" fmla="*/ 3925 w 626327"/>
              <a:gd name="connsiteY0" fmla="*/ 245401 h 482234"/>
              <a:gd name="connsiteX1" fmla="*/ 266154 w 626327"/>
              <a:gd name="connsiteY1" fmla="*/ 0 h 482234"/>
              <a:gd name="connsiteX2" fmla="*/ 383731 w 626327"/>
              <a:gd name="connsiteY2" fmla="*/ 11220 h 482234"/>
              <a:gd name="connsiteX3" fmla="*/ 626327 w 626327"/>
              <a:gd name="connsiteY3" fmla="*/ 253816 h 482234"/>
              <a:gd name="connsiteX4" fmla="*/ 626327 w 626327"/>
              <a:gd name="connsiteY4" fmla="*/ 253816 h 482234"/>
              <a:gd name="connsiteX5" fmla="*/ 428610 w 626327"/>
              <a:gd name="connsiteY5" fmla="*/ 473973 h 482234"/>
              <a:gd name="connsiteX6" fmla="*/ 123105 w 626327"/>
              <a:gd name="connsiteY6" fmla="*/ 429094 h 482234"/>
              <a:gd name="connsiteX7" fmla="*/ 3925 w 626327"/>
              <a:gd name="connsiteY7" fmla="*/ 245401 h 482234"/>
              <a:gd name="connsiteX0" fmla="*/ 3925 w 657181"/>
              <a:gd name="connsiteY0" fmla="*/ 245401 h 482234"/>
              <a:gd name="connsiteX1" fmla="*/ 266154 w 657181"/>
              <a:gd name="connsiteY1" fmla="*/ 0 h 482234"/>
              <a:gd name="connsiteX2" fmla="*/ 383731 w 657181"/>
              <a:gd name="connsiteY2" fmla="*/ 11220 h 482234"/>
              <a:gd name="connsiteX3" fmla="*/ 626327 w 657181"/>
              <a:gd name="connsiteY3" fmla="*/ 253816 h 482234"/>
              <a:gd name="connsiteX4" fmla="*/ 657181 w 657181"/>
              <a:gd name="connsiteY4" fmla="*/ 251011 h 482234"/>
              <a:gd name="connsiteX5" fmla="*/ 428610 w 657181"/>
              <a:gd name="connsiteY5" fmla="*/ 473973 h 482234"/>
              <a:gd name="connsiteX6" fmla="*/ 123105 w 657181"/>
              <a:gd name="connsiteY6" fmla="*/ 429094 h 482234"/>
              <a:gd name="connsiteX7" fmla="*/ 3925 w 657181"/>
              <a:gd name="connsiteY7" fmla="*/ 245401 h 482234"/>
              <a:gd name="connsiteX0" fmla="*/ 3925 w 657181"/>
              <a:gd name="connsiteY0" fmla="*/ 245401 h 482234"/>
              <a:gd name="connsiteX1" fmla="*/ 266154 w 657181"/>
              <a:gd name="connsiteY1" fmla="*/ 0 h 482234"/>
              <a:gd name="connsiteX2" fmla="*/ 383731 w 657181"/>
              <a:gd name="connsiteY2" fmla="*/ 11220 h 482234"/>
              <a:gd name="connsiteX3" fmla="*/ 643157 w 657181"/>
              <a:gd name="connsiteY3" fmla="*/ 208937 h 482234"/>
              <a:gd name="connsiteX4" fmla="*/ 657181 w 657181"/>
              <a:gd name="connsiteY4" fmla="*/ 251011 h 482234"/>
              <a:gd name="connsiteX5" fmla="*/ 428610 w 657181"/>
              <a:gd name="connsiteY5" fmla="*/ 473973 h 482234"/>
              <a:gd name="connsiteX6" fmla="*/ 123105 w 657181"/>
              <a:gd name="connsiteY6" fmla="*/ 429094 h 482234"/>
              <a:gd name="connsiteX7" fmla="*/ 3925 w 657181"/>
              <a:gd name="connsiteY7" fmla="*/ 245401 h 482234"/>
              <a:gd name="connsiteX0" fmla="*/ 3925 w 657181"/>
              <a:gd name="connsiteY0" fmla="*/ 245401 h 482234"/>
              <a:gd name="connsiteX1" fmla="*/ 266154 w 657181"/>
              <a:gd name="connsiteY1" fmla="*/ 0 h 482234"/>
              <a:gd name="connsiteX2" fmla="*/ 383731 w 657181"/>
              <a:gd name="connsiteY2" fmla="*/ 11220 h 482234"/>
              <a:gd name="connsiteX3" fmla="*/ 643157 w 657181"/>
              <a:gd name="connsiteY3" fmla="*/ 208937 h 482234"/>
              <a:gd name="connsiteX4" fmla="*/ 657181 w 657181"/>
              <a:gd name="connsiteY4" fmla="*/ 251011 h 482234"/>
              <a:gd name="connsiteX5" fmla="*/ 428610 w 657181"/>
              <a:gd name="connsiteY5" fmla="*/ 473973 h 482234"/>
              <a:gd name="connsiteX6" fmla="*/ 123105 w 657181"/>
              <a:gd name="connsiteY6" fmla="*/ 429094 h 482234"/>
              <a:gd name="connsiteX7" fmla="*/ 3925 w 657181"/>
              <a:gd name="connsiteY7" fmla="*/ 245401 h 482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7181" h="482234">
                <a:moveTo>
                  <a:pt x="3925" y="245401"/>
                </a:moveTo>
                <a:cubicBezTo>
                  <a:pt x="27766" y="173885"/>
                  <a:pt x="154611" y="47684"/>
                  <a:pt x="266154" y="0"/>
                </a:cubicBezTo>
                <a:lnTo>
                  <a:pt x="383731" y="11220"/>
                </a:lnTo>
                <a:cubicBezTo>
                  <a:pt x="517713" y="11220"/>
                  <a:pt x="592669" y="108614"/>
                  <a:pt x="643157" y="208937"/>
                </a:cubicBezTo>
                <a:lnTo>
                  <a:pt x="657181" y="251011"/>
                </a:lnTo>
                <a:cubicBezTo>
                  <a:pt x="657181" y="384993"/>
                  <a:pt x="568202" y="448729"/>
                  <a:pt x="428610" y="473973"/>
                </a:cubicBezTo>
                <a:cubicBezTo>
                  <a:pt x="346409" y="503892"/>
                  <a:pt x="224940" y="444054"/>
                  <a:pt x="123105" y="429094"/>
                </a:cubicBezTo>
                <a:cubicBezTo>
                  <a:pt x="70466" y="384216"/>
                  <a:pt x="-19916" y="316917"/>
                  <a:pt x="3925" y="245401"/>
                </a:cubicBezTo>
                <a:close/>
              </a:path>
            </a:pathLst>
          </a:custGeom>
          <a:solidFill>
            <a:srgbClr val="EFA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n w="3175">
                  <a:noFill/>
                </a:ln>
                <a:solidFill>
                  <a:srgbClr val="FF0000"/>
                </a:solidFill>
              </a:rPr>
              <a:t>8</a:t>
            </a:r>
            <a:endParaRPr lang="en-US" sz="3600" b="1" dirty="0">
              <a:ln w="3175">
                <a:noFill/>
              </a:ln>
              <a:solidFill>
                <a:srgbClr val="FF0000"/>
              </a:solidFill>
            </a:endParaRPr>
          </a:p>
        </p:txBody>
      </p:sp>
      <p:sp>
        <p:nvSpPr>
          <p:cNvPr id="38" name="Rounded Rectangle 4"/>
          <p:cNvSpPr/>
          <p:nvPr/>
        </p:nvSpPr>
        <p:spPr>
          <a:xfrm>
            <a:off x="10508373" y="4441823"/>
            <a:ext cx="657181" cy="482234"/>
          </a:xfrm>
          <a:custGeom>
            <a:avLst/>
            <a:gdLst>
              <a:gd name="connsiteX0" fmla="*/ 0 w 597159"/>
              <a:gd name="connsiteY0" fmla="*/ 242596 h 485192"/>
              <a:gd name="connsiteX1" fmla="*/ 242596 w 597159"/>
              <a:gd name="connsiteY1" fmla="*/ 0 h 485192"/>
              <a:gd name="connsiteX2" fmla="*/ 354563 w 597159"/>
              <a:gd name="connsiteY2" fmla="*/ 0 h 485192"/>
              <a:gd name="connsiteX3" fmla="*/ 597159 w 597159"/>
              <a:gd name="connsiteY3" fmla="*/ 242596 h 485192"/>
              <a:gd name="connsiteX4" fmla="*/ 597159 w 597159"/>
              <a:gd name="connsiteY4" fmla="*/ 242596 h 485192"/>
              <a:gd name="connsiteX5" fmla="*/ 354563 w 597159"/>
              <a:gd name="connsiteY5" fmla="*/ 485192 h 485192"/>
              <a:gd name="connsiteX6" fmla="*/ 242596 w 597159"/>
              <a:gd name="connsiteY6" fmla="*/ 485192 h 485192"/>
              <a:gd name="connsiteX7" fmla="*/ 0 w 597159"/>
              <a:gd name="connsiteY7" fmla="*/ 242596 h 485192"/>
              <a:gd name="connsiteX0" fmla="*/ 0 w 597159"/>
              <a:gd name="connsiteY0" fmla="*/ 242596 h 485192"/>
              <a:gd name="connsiteX1" fmla="*/ 242596 w 597159"/>
              <a:gd name="connsiteY1" fmla="*/ 0 h 485192"/>
              <a:gd name="connsiteX2" fmla="*/ 354563 w 597159"/>
              <a:gd name="connsiteY2" fmla="*/ 0 h 485192"/>
              <a:gd name="connsiteX3" fmla="*/ 597159 w 597159"/>
              <a:gd name="connsiteY3" fmla="*/ 242596 h 485192"/>
              <a:gd name="connsiteX4" fmla="*/ 597159 w 597159"/>
              <a:gd name="connsiteY4" fmla="*/ 242596 h 485192"/>
              <a:gd name="connsiteX5" fmla="*/ 354563 w 597159"/>
              <a:gd name="connsiteY5" fmla="*/ 485192 h 485192"/>
              <a:gd name="connsiteX6" fmla="*/ 242596 w 597159"/>
              <a:gd name="connsiteY6" fmla="*/ 485192 h 485192"/>
              <a:gd name="connsiteX7" fmla="*/ 0 w 597159"/>
              <a:gd name="connsiteY7" fmla="*/ 242596 h 485192"/>
              <a:gd name="connsiteX0" fmla="*/ 13025 w 610184"/>
              <a:gd name="connsiteY0" fmla="*/ 242596 h 485192"/>
              <a:gd name="connsiteX1" fmla="*/ 255621 w 610184"/>
              <a:gd name="connsiteY1" fmla="*/ 0 h 485192"/>
              <a:gd name="connsiteX2" fmla="*/ 367588 w 610184"/>
              <a:gd name="connsiteY2" fmla="*/ 0 h 485192"/>
              <a:gd name="connsiteX3" fmla="*/ 610184 w 610184"/>
              <a:gd name="connsiteY3" fmla="*/ 242596 h 485192"/>
              <a:gd name="connsiteX4" fmla="*/ 610184 w 610184"/>
              <a:gd name="connsiteY4" fmla="*/ 242596 h 485192"/>
              <a:gd name="connsiteX5" fmla="*/ 367588 w 610184"/>
              <a:gd name="connsiteY5" fmla="*/ 485192 h 485192"/>
              <a:gd name="connsiteX6" fmla="*/ 255621 w 610184"/>
              <a:gd name="connsiteY6" fmla="*/ 485192 h 485192"/>
              <a:gd name="connsiteX7" fmla="*/ 13025 w 610184"/>
              <a:gd name="connsiteY7" fmla="*/ 242596 h 485192"/>
              <a:gd name="connsiteX0" fmla="*/ 7964 w 605123"/>
              <a:gd name="connsiteY0" fmla="*/ 242596 h 485192"/>
              <a:gd name="connsiteX1" fmla="*/ 250560 w 605123"/>
              <a:gd name="connsiteY1" fmla="*/ 0 h 485192"/>
              <a:gd name="connsiteX2" fmla="*/ 362527 w 605123"/>
              <a:gd name="connsiteY2" fmla="*/ 0 h 485192"/>
              <a:gd name="connsiteX3" fmla="*/ 605123 w 605123"/>
              <a:gd name="connsiteY3" fmla="*/ 242596 h 485192"/>
              <a:gd name="connsiteX4" fmla="*/ 605123 w 605123"/>
              <a:gd name="connsiteY4" fmla="*/ 242596 h 485192"/>
              <a:gd name="connsiteX5" fmla="*/ 362527 w 605123"/>
              <a:gd name="connsiteY5" fmla="*/ 485192 h 485192"/>
              <a:gd name="connsiteX6" fmla="*/ 250560 w 605123"/>
              <a:gd name="connsiteY6" fmla="*/ 485192 h 485192"/>
              <a:gd name="connsiteX7" fmla="*/ 7964 w 605123"/>
              <a:gd name="connsiteY7" fmla="*/ 242596 h 485192"/>
              <a:gd name="connsiteX0" fmla="*/ 7964 w 605123"/>
              <a:gd name="connsiteY0" fmla="*/ 242596 h 485192"/>
              <a:gd name="connsiteX1" fmla="*/ 250560 w 605123"/>
              <a:gd name="connsiteY1" fmla="*/ 0 h 485192"/>
              <a:gd name="connsiteX2" fmla="*/ 362527 w 605123"/>
              <a:gd name="connsiteY2" fmla="*/ 0 h 485192"/>
              <a:gd name="connsiteX3" fmla="*/ 605123 w 605123"/>
              <a:gd name="connsiteY3" fmla="*/ 242596 h 485192"/>
              <a:gd name="connsiteX4" fmla="*/ 605123 w 605123"/>
              <a:gd name="connsiteY4" fmla="*/ 242596 h 485192"/>
              <a:gd name="connsiteX5" fmla="*/ 362527 w 605123"/>
              <a:gd name="connsiteY5" fmla="*/ 485192 h 485192"/>
              <a:gd name="connsiteX6" fmla="*/ 250560 w 605123"/>
              <a:gd name="connsiteY6" fmla="*/ 485192 h 485192"/>
              <a:gd name="connsiteX7" fmla="*/ 7964 w 605123"/>
              <a:gd name="connsiteY7" fmla="*/ 242596 h 485192"/>
              <a:gd name="connsiteX0" fmla="*/ 7851 w 607814"/>
              <a:gd name="connsiteY0" fmla="*/ 200522 h 485192"/>
              <a:gd name="connsiteX1" fmla="*/ 253251 w 607814"/>
              <a:gd name="connsiteY1" fmla="*/ 0 h 485192"/>
              <a:gd name="connsiteX2" fmla="*/ 365218 w 607814"/>
              <a:gd name="connsiteY2" fmla="*/ 0 h 485192"/>
              <a:gd name="connsiteX3" fmla="*/ 607814 w 607814"/>
              <a:gd name="connsiteY3" fmla="*/ 242596 h 485192"/>
              <a:gd name="connsiteX4" fmla="*/ 607814 w 607814"/>
              <a:gd name="connsiteY4" fmla="*/ 242596 h 485192"/>
              <a:gd name="connsiteX5" fmla="*/ 365218 w 607814"/>
              <a:gd name="connsiteY5" fmla="*/ 485192 h 485192"/>
              <a:gd name="connsiteX6" fmla="*/ 253251 w 607814"/>
              <a:gd name="connsiteY6" fmla="*/ 485192 h 485192"/>
              <a:gd name="connsiteX7" fmla="*/ 7851 w 607814"/>
              <a:gd name="connsiteY7" fmla="*/ 200522 h 485192"/>
              <a:gd name="connsiteX0" fmla="*/ 6 w 599969"/>
              <a:gd name="connsiteY0" fmla="*/ 211742 h 496412"/>
              <a:gd name="connsiteX1" fmla="*/ 239796 w 599969"/>
              <a:gd name="connsiteY1" fmla="*/ 0 h 496412"/>
              <a:gd name="connsiteX2" fmla="*/ 357373 w 599969"/>
              <a:gd name="connsiteY2" fmla="*/ 11220 h 496412"/>
              <a:gd name="connsiteX3" fmla="*/ 599969 w 599969"/>
              <a:gd name="connsiteY3" fmla="*/ 253816 h 496412"/>
              <a:gd name="connsiteX4" fmla="*/ 599969 w 599969"/>
              <a:gd name="connsiteY4" fmla="*/ 253816 h 496412"/>
              <a:gd name="connsiteX5" fmla="*/ 357373 w 599969"/>
              <a:gd name="connsiteY5" fmla="*/ 496412 h 496412"/>
              <a:gd name="connsiteX6" fmla="*/ 245406 w 599969"/>
              <a:gd name="connsiteY6" fmla="*/ 496412 h 496412"/>
              <a:gd name="connsiteX7" fmla="*/ 6 w 599969"/>
              <a:gd name="connsiteY7" fmla="*/ 211742 h 496412"/>
              <a:gd name="connsiteX0" fmla="*/ 6 w 599969"/>
              <a:gd name="connsiteY0" fmla="*/ 211742 h 496412"/>
              <a:gd name="connsiteX1" fmla="*/ 239796 w 599969"/>
              <a:gd name="connsiteY1" fmla="*/ 0 h 496412"/>
              <a:gd name="connsiteX2" fmla="*/ 357373 w 599969"/>
              <a:gd name="connsiteY2" fmla="*/ 11220 h 496412"/>
              <a:gd name="connsiteX3" fmla="*/ 599969 w 599969"/>
              <a:gd name="connsiteY3" fmla="*/ 253816 h 496412"/>
              <a:gd name="connsiteX4" fmla="*/ 599969 w 599969"/>
              <a:gd name="connsiteY4" fmla="*/ 253816 h 496412"/>
              <a:gd name="connsiteX5" fmla="*/ 357373 w 599969"/>
              <a:gd name="connsiteY5" fmla="*/ 496412 h 496412"/>
              <a:gd name="connsiteX6" fmla="*/ 245406 w 599969"/>
              <a:gd name="connsiteY6" fmla="*/ 496412 h 496412"/>
              <a:gd name="connsiteX7" fmla="*/ 6 w 599969"/>
              <a:gd name="connsiteY7" fmla="*/ 211742 h 496412"/>
              <a:gd name="connsiteX0" fmla="*/ 1799 w 601762"/>
              <a:gd name="connsiteY0" fmla="*/ 211742 h 496412"/>
              <a:gd name="connsiteX1" fmla="*/ 241589 w 601762"/>
              <a:gd name="connsiteY1" fmla="*/ 0 h 496412"/>
              <a:gd name="connsiteX2" fmla="*/ 359166 w 601762"/>
              <a:gd name="connsiteY2" fmla="*/ 11220 h 496412"/>
              <a:gd name="connsiteX3" fmla="*/ 601762 w 601762"/>
              <a:gd name="connsiteY3" fmla="*/ 253816 h 496412"/>
              <a:gd name="connsiteX4" fmla="*/ 601762 w 601762"/>
              <a:gd name="connsiteY4" fmla="*/ 253816 h 496412"/>
              <a:gd name="connsiteX5" fmla="*/ 359166 w 601762"/>
              <a:gd name="connsiteY5" fmla="*/ 496412 h 496412"/>
              <a:gd name="connsiteX6" fmla="*/ 247199 w 601762"/>
              <a:gd name="connsiteY6" fmla="*/ 496412 h 496412"/>
              <a:gd name="connsiteX7" fmla="*/ 1799 w 601762"/>
              <a:gd name="connsiteY7" fmla="*/ 211742 h 496412"/>
              <a:gd name="connsiteX0" fmla="*/ 1563 w 623965"/>
              <a:gd name="connsiteY0" fmla="*/ 245401 h 496412"/>
              <a:gd name="connsiteX1" fmla="*/ 263792 w 623965"/>
              <a:gd name="connsiteY1" fmla="*/ 0 h 496412"/>
              <a:gd name="connsiteX2" fmla="*/ 381369 w 623965"/>
              <a:gd name="connsiteY2" fmla="*/ 11220 h 496412"/>
              <a:gd name="connsiteX3" fmla="*/ 623965 w 623965"/>
              <a:gd name="connsiteY3" fmla="*/ 253816 h 496412"/>
              <a:gd name="connsiteX4" fmla="*/ 623965 w 623965"/>
              <a:gd name="connsiteY4" fmla="*/ 253816 h 496412"/>
              <a:gd name="connsiteX5" fmla="*/ 381369 w 623965"/>
              <a:gd name="connsiteY5" fmla="*/ 496412 h 496412"/>
              <a:gd name="connsiteX6" fmla="*/ 269402 w 623965"/>
              <a:gd name="connsiteY6" fmla="*/ 496412 h 496412"/>
              <a:gd name="connsiteX7" fmla="*/ 1563 w 623965"/>
              <a:gd name="connsiteY7" fmla="*/ 245401 h 496412"/>
              <a:gd name="connsiteX0" fmla="*/ 14199 w 636601"/>
              <a:gd name="connsiteY0" fmla="*/ 245401 h 496412"/>
              <a:gd name="connsiteX1" fmla="*/ 276428 w 636601"/>
              <a:gd name="connsiteY1" fmla="*/ 0 h 496412"/>
              <a:gd name="connsiteX2" fmla="*/ 394005 w 636601"/>
              <a:gd name="connsiteY2" fmla="*/ 11220 h 496412"/>
              <a:gd name="connsiteX3" fmla="*/ 636601 w 636601"/>
              <a:gd name="connsiteY3" fmla="*/ 253816 h 496412"/>
              <a:gd name="connsiteX4" fmla="*/ 636601 w 636601"/>
              <a:gd name="connsiteY4" fmla="*/ 253816 h 496412"/>
              <a:gd name="connsiteX5" fmla="*/ 394005 w 636601"/>
              <a:gd name="connsiteY5" fmla="*/ 496412 h 496412"/>
              <a:gd name="connsiteX6" fmla="*/ 119354 w 636601"/>
              <a:gd name="connsiteY6" fmla="*/ 443119 h 496412"/>
              <a:gd name="connsiteX7" fmla="*/ 14199 w 636601"/>
              <a:gd name="connsiteY7" fmla="*/ 245401 h 496412"/>
              <a:gd name="connsiteX0" fmla="*/ 5192 w 627594"/>
              <a:gd name="connsiteY0" fmla="*/ 245401 h 496412"/>
              <a:gd name="connsiteX1" fmla="*/ 267421 w 627594"/>
              <a:gd name="connsiteY1" fmla="*/ 0 h 496412"/>
              <a:gd name="connsiteX2" fmla="*/ 384998 w 627594"/>
              <a:gd name="connsiteY2" fmla="*/ 11220 h 496412"/>
              <a:gd name="connsiteX3" fmla="*/ 627594 w 627594"/>
              <a:gd name="connsiteY3" fmla="*/ 253816 h 496412"/>
              <a:gd name="connsiteX4" fmla="*/ 627594 w 627594"/>
              <a:gd name="connsiteY4" fmla="*/ 253816 h 496412"/>
              <a:gd name="connsiteX5" fmla="*/ 384998 w 627594"/>
              <a:gd name="connsiteY5" fmla="*/ 496412 h 496412"/>
              <a:gd name="connsiteX6" fmla="*/ 110347 w 627594"/>
              <a:gd name="connsiteY6" fmla="*/ 443119 h 496412"/>
              <a:gd name="connsiteX7" fmla="*/ 5192 w 627594"/>
              <a:gd name="connsiteY7" fmla="*/ 245401 h 496412"/>
              <a:gd name="connsiteX0" fmla="*/ 739 w 623141"/>
              <a:gd name="connsiteY0" fmla="*/ 245401 h 496412"/>
              <a:gd name="connsiteX1" fmla="*/ 262968 w 623141"/>
              <a:gd name="connsiteY1" fmla="*/ 0 h 496412"/>
              <a:gd name="connsiteX2" fmla="*/ 380545 w 623141"/>
              <a:gd name="connsiteY2" fmla="*/ 11220 h 496412"/>
              <a:gd name="connsiteX3" fmla="*/ 623141 w 623141"/>
              <a:gd name="connsiteY3" fmla="*/ 253816 h 496412"/>
              <a:gd name="connsiteX4" fmla="*/ 623141 w 623141"/>
              <a:gd name="connsiteY4" fmla="*/ 253816 h 496412"/>
              <a:gd name="connsiteX5" fmla="*/ 380545 w 623141"/>
              <a:gd name="connsiteY5" fmla="*/ 496412 h 496412"/>
              <a:gd name="connsiteX6" fmla="*/ 105894 w 623141"/>
              <a:gd name="connsiteY6" fmla="*/ 443119 h 496412"/>
              <a:gd name="connsiteX7" fmla="*/ 739 w 623141"/>
              <a:gd name="connsiteY7" fmla="*/ 245401 h 496412"/>
              <a:gd name="connsiteX0" fmla="*/ 3925 w 626327"/>
              <a:gd name="connsiteY0" fmla="*/ 245401 h 496412"/>
              <a:gd name="connsiteX1" fmla="*/ 266154 w 626327"/>
              <a:gd name="connsiteY1" fmla="*/ 0 h 496412"/>
              <a:gd name="connsiteX2" fmla="*/ 383731 w 626327"/>
              <a:gd name="connsiteY2" fmla="*/ 11220 h 496412"/>
              <a:gd name="connsiteX3" fmla="*/ 626327 w 626327"/>
              <a:gd name="connsiteY3" fmla="*/ 253816 h 496412"/>
              <a:gd name="connsiteX4" fmla="*/ 626327 w 626327"/>
              <a:gd name="connsiteY4" fmla="*/ 253816 h 496412"/>
              <a:gd name="connsiteX5" fmla="*/ 383731 w 626327"/>
              <a:gd name="connsiteY5" fmla="*/ 496412 h 496412"/>
              <a:gd name="connsiteX6" fmla="*/ 123105 w 626327"/>
              <a:gd name="connsiteY6" fmla="*/ 429094 h 496412"/>
              <a:gd name="connsiteX7" fmla="*/ 3925 w 626327"/>
              <a:gd name="connsiteY7" fmla="*/ 245401 h 496412"/>
              <a:gd name="connsiteX0" fmla="*/ 3925 w 626327"/>
              <a:gd name="connsiteY0" fmla="*/ 245401 h 471168"/>
              <a:gd name="connsiteX1" fmla="*/ 266154 w 626327"/>
              <a:gd name="connsiteY1" fmla="*/ 0 h 471168"/>
              <a:gd name="connsiteX2" fmla="*/ 383731 w 626327"/>
              <a:gd name="connsiteY2" fmla="*/ 11220 h 471168"/>
              <a:gd name="connsiteX3" fmla="*/ 626327 w 626327"/>
              <a:gd name="connsiteY3" fmla="*/ 253816 h 471168"/>
              <a:gd name="connsiteX4" fmla="*/ 626327 w 626327"/>
              <a:gd name="connsiteY4" fmla="*/ 253816 h 471168"/>
              <a:gd name="connsiteX5" fmla="*/ 403365 w 626327"/>
              <a:gd name="connsiteY5" fmla="*/ 471168 h 471168"/>
              <a:gd name="connsiteX6" fmla="*/ 123105 w 626327"/>
              <a:gd name="connsiteY6" fmla="*/ 429094 h 471168"/>
              <a:gd name="connsiteX7" fmla="*/ 3925 w 626327"/>
              <a:gd name="connsiteY7" fmla="*/ 245401 h 471168"/>
              <a:gd name="connsiteX0" fmla="*/ 3925 w 626327"/>
              <a:gd name="connsiteY0" fmla="*/ 245401 h 440314"/>
              <a:gd name="connsiteX1" fmla="*/ 266154 w 626327"/>
              <a:gd name="connsiteY1" fmla="*/ 0 h 440314"/>
              <a:gd name="connsiteX2" fmla="*/ 383731 w 626327"/>
              <a:gd name="connsiteY2" fmla="*/ 11220 h 440314"/>
              <a:gd name="connsiteX3" fmla="*/ 626327 w 626327"/>
              <a:gd name="connsiteY3" fmla="*/ 253816 h 440314"/>
              <a:gd name="connsiteX4" fmla="*/ 626327 w 626327"/>
              <a:gd name="connsiteY4" fmla="*/ 253816 h 440314"/>
              <a:gd name="connsiteX5" fmla="*/ 428610 w 626327"/>
              <a:gd name="connsiteY5" fmla="*/ 440314 h 440314"/>
              <a:gd name="connsiteX6" fmla="*/ 123105 w 626327"/>
              <a:gd name="connsiteY6" fmla="*/ 429094 h 440314"/>
              <a:gd name="connsiteX7" fmla="*/ 3925 w 626327"/>
              <a:gd name="connsiteY7" fmla="*/ 245401 h 440314"/>
              <a:gd name="connsiteX0" fmla="*/ 3925 w 626327"/>
              <a:gd name="connsiteY0" fmla="*/ 245401 h 473973"/>
              <a:gd name="connsiteX1" fmla="*/ 266154 w 626327"/>
              <a:gd name="connsiteY1" fmla="*/ 0 h 473973"/>
              <a:gd name="connsiteX2" fmla="*/ 383731 w 626327"/>
              <a:gd name="connsiteY2" fmla="*/ 11220 h 473973"/>
              <a:gd name="connsiteX3" fmla="*/ 626327 w 626327"/>
              <a:gd name="connsiteY3" fmla="*/ 253816 h 473973"/>
              <a:gd name="connsiteX4" fmla="*/ 626327 w 626327"/>
              <a:gd name="connsiteY4" fmla="*/ 253816 h 473973"/>
              <a:gd name="connsiteX5" fmla="*/ 428610 w 626327"/>
              <a:gd name="connsiteY5" fmla="*/ 473973 h 473973"/>
              <a:gd name="connsiteX6" fmla="*/ 123105 w 626327"/>
              <a:gd name="connsiteY6" fmla="*/ 429094 h 473973"/>
              <a:gd name="connsiteX7" fmla="*/ 3925 w 626327"/>
              <a:gd name="connsiteY7" fmla="*/ 245401 h 473973"/>
              <a:gd name="connsiteX0" fmla="*/ 3925 w 626327"/>
              <a:gd name="connsiteY0" fmla="*/ 245401 h 482234"/>
              <a:gd name="connsiteX1" fmla="*/ 266154 w 626327"/>
              <a:gd name="connsiteY1" fmla="*/ 0 h 482234"/>
              <a:gd name="connsiteX2" fmla="*/ 383731 w 626327"/>
              <a:gd name="connsiteY2" fmla="*/ 11220 h 482234"/>
              <a:gd name="connsiteX3" fmla="*/ 626327 w 626327"/>
              <a:gd name="connsiteY3" fmla="*/ 253816 h 482234"/>
              <a:gd name="connsiteX4" fmla="*/ 626327 w 626327"/>
              <a:gd name="connsiteY4" fmla="*/ 253816 h 482234"/>
              <a:gd name="connsiteX5" fmla="*/ 428610 w 626327"/>
              <a:gd name="connsiteY5" fmla="*/ 473973 h 482234"/>
              <a:gd name="connsiteX6" fmla="*/ 123105 w 626327"/>
              <a:gd name="connsiteY6" fmla="*/ 429094 h 482234"/>
              <a:gd name="connsiteX7" fmla="*/ 3925 w 626327"/>
              <a:gd name="connsiteY7" fmla="*/ 245401 h 482234"/>
              <a:gd name="connsiteX0" fmla="*/ 3925 w 626327"/>
              <a:gd name="connsiteY0" fmla="*/ 245401 h 482234"/>
              <a:gd name="connsiteX1" fmla="*/ 266154 w 626327"/>
              <a:gd name="connsiteY1" fmla="*/ 0 h 482234"/>
              <a:gd name="connsiteX2" fmla="*/ 383731 w 626327"/>
              <a:gd name="connsiteY2" fmla="*/ 11220 h 482234"/>
              <a:gd name="connsiteX3" fmla="*/ 626327 w 626327"/>
              <a:gd name="connsiteY3" fmla="*/ 253816 h 482234"/>
              <a:gd name="connsiteX4" fmla="*/ 626327 w 626327"/>
              <a:gd name="connsiteY4" fmla="*/ 253816 h 482234"/>
              <a:gd name="connsiteX5" fmla="*/ 428610 w 626327"/>
              <a:gd name="connsiteY5" fmla="*/ 473973 h 482234"/>
              <a:gd name="connsiteX6" fmla="*/ 123105 w 626327"/>
              <a:gd name="connsiteY6" fmla="*/ 429094 h 482234"/>
              <a:gd name="connsiteX7" fmla="*/ 3925 w 626327"/>
              <a:gd name="connsiteY7" fmla="*/ 245401 h 482234"/>
              <a:gd name="connsiteX0" fmla="*/ 3925 w 657181"/>
              <a:gd name="connsiteY0" fmla="*/ 245401 h 482234"/>
              <a:gd name="connsiteX1" fmla="*/ 266154 w 657181"/>
              <a:gd name="connsiteY1" fmla="*/ 0 h 482234"/>
              <a:gd name="connsiteX2" fmla="*/ 383731 w 657181"/>
              <a:gd name="connsiteY2" fmla="*/ 11220 h 482234"/>
              <a:gd name="connsiteX3" fmla="*/ 626327 w 657181"/>
              <a:gd name="connsiteY3" fmla="*/ 253816 h 482234"/>
              <a:gd name="connsiteX4" fmla="*/ 657181 w 657181"/>
              <a:gd name="connsiteY4" fmla="*/ 251011 h 482234"/>
              <a:gd name="connsiteX5" fmla="*/ 428610 w 657181"/>
              <a:gd name="connsiteY5" fmla="*/ 473973 h 482234"/>
              <a:gd name="connsiteX6" fmla="*/ 123105 w 657181"/>
              <a:gd name="connsiteY6" fmla="*/ 429094 h 482234"/>
              <a:gd name="connsiteX7" fmla="*/ 3925 w 657181"/>
              <a:gd name="connsiteY7" fmla="*/ 245401 h 482234"/>
              <a:gd name="connsiteX0" fmla="*/ 3925 w 657181"/>
              <a:gd name="connsiteY0" fmla="*/ 245401 h 482234"/>
              <a:gd name="connsiteX1" fmla="*/ 266154 w 657181"/>
              <a:gd name="connsiteY1" fmla="*/ 0 h 482234"/>
              <a:gd name="connsiteX2" fmla="*/ 383731 w 657181"/>
              <a:gd name="connsiteY2" fmla="*/ 11220 h 482234"/>
              <a:gd name="connsiteX3" fmla="*/ 643157 w 657181"/>
              <a:gd name="connsiteY3" fmla="*/ 208937 h 482234"/>
              <a:gd name="connsiteX4" fmla="*/ 657181 w 657181"/>
              <a:gd name="connsiteY4" fmla="*/ 251011 h 482234"/>
              <a:gd name="connsiteX5" fmla="*/ 428610 w 657181"/>
              <a:gd name="connsiteY5" fmla="*/ 473973 h 482234"/>
              <a:gd name="connsiteX6" fmla="*/ 123105 w 657181"/>
              <a:gd name="connsiteY6" fmla="*/ 429094 h 482234"/>
              <a:gd name="connsiteX7" fmla="*/ 3925 w 657181"/>
              <a:gd name="connsiteY7" fmla="*/ 245401 h 482234"/>
              <a:gd name="connsiteX0" fmla="*/ 3925 w 657181"/>
              <a:gd name="connsiteY0" fmla="*/ 245401 h 482234"/>
              <a:gd name="connsiteX1" fmla="*/ 266154 w 657181"/>
              <a:gd name="connsiteY1" fmla="*/ 0 h 482234"/>
              <a:gd name="connsiteX2" fmla="*/ 383731 w 657181"/>
              <a:gd name="connsiteY2" fmla="*/ 11220 h 482234"/>
              <a:gd name="connsiteX3" fmla="*/ 643157 w 657181"/>
              <a:gd name="connsiteY3" fmla="*/ 208937 h 482234"/>
              <a:gd name="connsiteX4" fmla="*/ 657181 w 657181"/>
              <a:gd name="connsiteY4" fmla="*/ 251011 h 482234"/>
              <a:gd name="connsiteX5" fmla="*/ 428610 w 657181"/>
              <a:gd name="connsiteY5" fmla="*/ 473973 h 482234"/>
              <a:gd name="connsiteX6" fmla="*/ 123105 w 657181"/>
              <a:gd name="connsiteY6" fmla="*/ 429094 h 482234"/>
              <a:gd name="connsiteX7" fmla="*/ 3925 w 657181"/>
              <a:gd name="connsiteY7" fmla="*/ 245401 h 482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7181" h="482234">
                <a:moveTo>
                  <a:pt x="3925" y="245401"/>
                </a:moveTo>
                <a:cubicBezTo>
                  <a:pt x="27766" y="173885"/>
                  <a:pt x="154611" y="47684"/>
                  <a:pt x="266154" y="0"/>
                </a:cubicBezTo>
                <a:lnTo>
                  <a:pt x="383731" y="11220"/>
                </a:lnTo>
                <a:cubicBezTo>
                  <a:pt x="517713" y="11220"/>
                  <a:pt x="592669" y="108614"/>
                  <a:pt x="643157" y="208937"/>
                </a:cubicBezTo>
                <a:lnTo>
                  <a:pt x="657181" y="251011"/>
                </a:lnTo>
                <a:cubicBezTo>
                  <a:pt x="657181" y="384993"/>
                  <a:pt x="568202" y="448729"/>
                  <a:pt x="428610" y="473973"/>
                </a:cubicBezTo>
                <a:cubicBezTo>
                  <a:pt x="346409" y="503892"/>
                  <a:pt x="224940" y="444054"/>
                  <a:pt x="123105" y="429094"/>
                </a:cubicBezTo>
                <a:cubicBezTo>
                  <a:pt x="70466" y="384216"/>
                  <a:pt x="-19916" y="316917"/>
                  <a:pt x="3925" y="245401"/>
                </a:cubicBezTo>
                <a:close/>
              </a:path>
            </a:pathLst>
          </a:custGeom>
          <a:solidFill>
            <a:srgbClr val="EFA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 w="3175">
                  <a:noFill/>
                </a:ln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2198" y="427740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1:  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0262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五边形 29"/>
          <p:cNvSpPr/>
          <p:nvPr/>
        </p:nvSpPr>
        <p:spPr>
          <a:xfrm flipH="1">
            <a:off x="1112653" y="281851"/>
            <a:ext cx="10198220" cy="1388042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b="1" dirty="0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Nam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có</a:t>
            </a:r>
            <a:r>
              <a:rPr lang="en-US" altLang="zh-CN" sz="2400" b="1" dirty="0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42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nhãn</a:t>
            </a:r>
            <a:r>
              <a:rPr lang="en-US" altLang="zh-CN" sz="2400" b="1" dirty="0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vở</a:t>
            </a:r>
            <a:r>
              <a:rPr lang="en-US" altLang="zh-CN" sz="2400" b="1" dirty="0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.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Sau</a:t>
            </a:r>
            <a:r>
              <a:rPr lang="en-US" altLang="zh-CN" sz="2400" b="1" dirty="0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khi</a:t>
            </a:r>
            <a:r>
              <a:rPr lang="en-US" altLang="zh-CN" sz="2400" b="1" dirty="0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cho</a:t>
            </a:r>
            <a:r>
              <a:rPr lang="en-US" altLang="zh-CN" sz="2400" b="1" dirty="0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các</a:t>
            </a:r>
            <a:r>
              <a:rPr lang="en-US" altLang="zh-CN" sz="2400" b="1" dirty="0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bạn</a:t>
            </a:r>
            <a:r>
              <a:rPr lang="en-US" altLang="zh-CN" sz="2400" b="1" dirty="0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một</a:t>
            </a:r>
            <a:r>
              <a:rPr lang="en-US" altLang="zh-CN" sz="2400" b="1" dirty="0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số</a:t>
            </a:r>
            <a:r>
              <a:rPr lang="en-US" altLang="zh-CN" sz="2400" b="1" dirty="0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nhãn</a:t>
            </a:r>
            <a:r>
              <a:rPr lang="en-US" altLang="zh-CN" sz="2400" b="1" dirty="0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vở</a:t>
            </a:r>
            <a:r>
              <a:rPr lang="en-US" altLang="zh-CN" sz="2400" b="1" dirty="0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,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số</a:t>
            </a:r>
            <a:r>
              <a:rPr lang="en-US" altLang="zh-CN" sz="2400" b="1" dirty="0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nhãn</a:t>
            </a:r>
            <a:r>
              <a:rPr lang="en-US" altLang="zh-CN" sz="2400" b="1" dirty="0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vở</a:t>
            </a:r>
            <a:endParaRPr lang="en-US" altLang="zh-CN" sz="2400" b="1" dirty="0">
              <a:solidFill>
                <a:schemeClr val="tx1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  <a:p>
            <a:r>
              <a:rPr lang="en-US" altLang="zh-CN" sz="2400" b="1" dirty="0" err="1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còn</a:t>
            </a:r>
            <a:r>
              <a:rPr lang="en-US" altLang="zh-CN" sz="2400" b="1" dirty="0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lại</a:t>
            </a:r>
            <a:r>
              <a:rPr lang="en-US" altLang="zh-CN" sz="2400" b="1" dirty="0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của</a:t>
            </a:r>
            <a:r>
              <a:rPr lang="en-US" altLang="zh-CN" sz="2400" b="1" dirty="0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Nam so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với</a:t>
            </a:r>
            <a:r>
              <a:rPr lang="en-US" altLang="zh-CN" sz="2400" b="1" dirty="0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lúc</a:t>
            </a:r>
            <a:r>
              <a:rPr lang="en-US" altLang="zh-CN" sz="2400" b="1" dirty="0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đầu</a:t>
            </a:r>
            <a:r>
              <a:rPr lang="en-US" altLang="zh-CN" sz="2400" b="1" dirty="0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giảm</a:t>
            </a:r>
            <a:r>
              <a:rPr lang="en-US" altLang="zh-CN" sz="2400" b="1" dirty="0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đi</a:t>
            </a:r>
            <a:r>
              <a:rPr lang="en-US" altLang="zh-CN" sz="2400" b="1" dirty="0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3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lần</a:t>
            </a:r>
            <a:r>
              <a:rPr lang="en-US" altLang="zh-CN" sz="2400" b="1" dirty="0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.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Hỏi</a:t>
            </a:r>
            <a:r>
              <a:rPr lang="en-US" altLang="zh-CN" sz="2400" b="1" dirty="0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Nam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còn</a:t>
            </a:r>
            <a:r>
              <a:rPr lang="en-US" altLang="zh-CN" sz="2400" b="1" dirty="0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lại</a:t>
            </a:r>
            <a:r>
              <a:rPr lang="en-US" altLang="zh-CN" sz="2400" b="1" dirty="0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bao</a:t>
            </a:r>
            <a:r>
              <a:rPr lang="en-US" altLang="zh-CN" sz="2400" b="1" dirty="0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nhiêu</a:t>
            </a:r>
            <a:r>
              <a:rPr lang="en-US" altLang="zh-CN" sz="2400" b="1" dirty="0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nhãn</a:t>
            </a:r>
            <a:r>
              <a:rPr lang="en-US" altLang="zh-CN" sz="2400" b="1" dirty="0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vở</a:t>
            </a:r>
            <a:r>
              <a:rPr lang="en-US" altLang="zh-CN" sz="2400" b="1" dirty="0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?</a:t>
            </a:r>
            <a:endParaRPr lang="zh-CN" altLang="en-US" sz="2000" b="1" dirty="0">
              <a:solidFill>
                <a:schemeClr val="tx1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7" name="AutoShape 2" descr="Hình ảnh giỏ rơm đựng trứng gà -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5855216" y="1963141"/>
            <a:ext cx="0" cy="40891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886382" y="2154068"/>
            <a:ext cx="730561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u="sng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sng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nhãn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42 : 3 = 14 (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nhãn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sz="2800" u="sng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800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sng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14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nhãn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9398" y="2216535"/>
            <a:ext cx="48863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u="sng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Tóm</a:t>
            </a:r>
            <a:r>
              <a:rPr lang="en-US" sz="2800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sng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tắt</a:t>
            </a:r>
            <a:endParaRPr lang="en-US" sz="2800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9398" y="3235011"/>
            <a:ext cx="48863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0375" y="4215361"/>
            <a:ext cx="48863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 smtClean="0">
                <a:solidFill>
                  <a:srgbClr val="000000"/>
                </a:solidFill>
              </a:rPr>
              <a:t>:</a:t>
            </a:r>
            <a:endParaRPr lang="en-US" sz="2800" dirty="0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129287" y="3601491"/>
            <a:ext cx="3070749" cy="221877"/>
            <a:chOff x="1801504" y="3671046"/>
            <a:chExt cx="3070749" cy="221877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1801504" y="3775402"/>
              <a:ext cx="1023583" cy="0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1801504" y="3671046"/>
              <a:ext cx="0" cy="221877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2825087" y="3775402"/>
              <a:ext cx="1023583" cy="0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2825087" y="3671046"/>
              <a:ext cx="0" cy="221877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3848670" y="3775402"/>
              <a:ext cx="1023583" cy="0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3848670" y="3671046"/>
              <a:ext cx="0" cy="221877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4872253" y="3671046"/>
              <a:ext cx="0" cy="221877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2129287" y="4558966"/>
            <a:ext cx="1023583" cy="221877"/>
            <a:chOff x="1801504" y="4424081"/>
            <a:chExt cx="1023583" cy="221877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1801504" y="4528437"/>
              <a:ext cx="1023583" cy="0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1801504" y="4424081"/>
              <a:ext cx="0" cy="221877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2825087" y="4424081"/>
              <a:ext cx="0" cy="221877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Left Brace 26"/>
          <p:cNvSpPr/>
          <p:nvPr/>
        </p:nvSpPr>
        <p:spPr>
          <a:xfrm rot="5400000">
            <a:off x="3595628" y="1937875"/>
            <a:ext cx="138064" cy="3070748"/>
          </a:xfrm>
          <a:prstGeom prst="leftBrac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Left Brace 27"/>
          <p:cNvSpPr/>
          <p:nvPr/>
        </p:nvSpPr>
        <p:spPr>
          <a:xfrm rot="16200000">
            <a:off x="2526194" y="4437837"/>
            <a:ext cx="229771" cy="1023585"/>
          </a:xfrm>
          <a:prstGeom prst="leftBrac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2514268" y="2855611"/>
            <a:ext cx="2339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42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nhãn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vở</a:t>
            </a:r>
            <a:endParaRPr lang="en-US" sz="2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734103" y="5159080"/>
            <a:ext cx="1771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/>
              <a:t>?</a:t>
            </a:r>
            <a:r>
              <a:rPr lang="en-US" sz="2400" i="1" dirty="0" smtClean="0"/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nhãn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vở</a:t>
            </a:r>
            <a:endParaRPr lang="en-US" sz="2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3762" y="386488"/>
            <a:ext cx="1090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2:          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661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27" grpId="0" animBg="1"/>
      <p:bldP spid="28" grpId="0" animBg="1"/>
      <p:bldP spid="29" grpId="0"/>
      <p:bldP spid="3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05899" y="275422"/>
            <a:ext cx="7601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                             </a:t>
            </a:r>
            <a:r>
              <a:rPr lang="en-US" dirty="0" err="1" smtClean="0"/>
              <a:t>Thứ</a:t>
            </a:r>
            <a:r>
              <a:rPr lang="en-US" dirty="0" smtClean="0"/>
              <a:t>  </a:t>
            </a:r>
            <a:r>
              <a:rPr lang="en-US" dirty="0" err="1" smtClean="0"/>
              <a:t>tư</a:t>
            </a:r>
            <a:r>
              <a:rPr lang="en-US" dirty="0" smtClean="0"/>
              <a:t>  </a:t>
            </a:r>
            <a:r>
              <a:rPr lang="en-US" dirty="0" err="1" smtClean="0"/>
              <a:t>ngày</a:t>
            </a:r>
            <a:r>
              <a:rPr lang="en-US" dirty="0" smtClean="0"/>
              <a:t> 16 </a:t>
            </a:r>
            <a:r>
              <a:rPr lang="en-US" dirty="0" err="1" smtClean="0"/>
              <a:t>tháng</a:t>
            </a:r>
            <a:r>
              <a:rPr lang="en-US" dirty="0" smtClean="0"/>
              <a:t> 11 </a:t>
            </a:r>
            <a:r>
              <a:rPr lang="en-US" dirty="0" err="1" smtClean="0"/>
              <a:t>năm</a:t>
            </a:r>
            <a:r>
              <a:rPr lang="en-US" dirty="0" smtClean="0"/>
              <a:t> 2022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723701" y="727113"/>
            <a:ext cx="38889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                 </a:t>
            </a:r>
            <a:r>
              <a:rPr lang="en-US" sz="2400" dirty="0" err="1" smtClean="0"/>
              <a:t>Toán</a:t>
            </a:r>
            <a:endParaRPr lang="en-US" sz="2400" dirty="0" smtClean="0"/>
          </a:p>
          <a:p>
            <a:r>
              <a:rPr lang="en-US" sz="2400" dirty="0" smtClean="0"/>
              <a:t> </a:t>
            </a:r>
            <a:r>
              <a:rPr lang="en-US" sz="2400" dirty="0" err="1" smtClean="0"/>
              <a:t>Giảm</a:t>
            </a:r>
            <a:r>
              <a:rPr lang="en-US" sz="2400" dirty="0" smtClean="0"/>
              <a:t> </a:t>
            </a:r>
            <a:r>
              <a:rPr lang="en-US" sz="2400" dirty="0" err="1" smtClean="0"/>
              <a:t>một</a:t>
            </a:r>
            <a:r>
              <a:rPr lang="en-US" sz="2400" dirty="0" smtClean="0"/>
              <a:t> </a:t>
            </a:r>
            <a:r>
              <a:rPr lang="en-US" sz="2400" dirty="0" err="1" smtClean="0"/>
              <a:t>số</a:t>
            </a:r>
            <a:r>
              <a:rPr lang="en-US" sz="2400" dirty="0" smtClean="0"/>
              <a:t> </a:t>
            </a:r>
            <a:r>
              <a:rPr lang="en-US" sz="2400" dirty="0" err="1" smtClean="0"/>
              <a:t>đi</a:t>
            </a:r>
            <a:r>
              <a:rPr lang="en-US" sz="2400" dirty="0" smtClean="0"/>
              <a:t> </a:t>
            </a:r>
            <a:r>
              <a:rPr lang="en-US" sz="2400" dirty="0" err="1" smtClean="0"/>
              <a:t>một</a:t>
            </a:r>
            <a:r>
              <a:rPr lang="en-US" sz="2400" dirty="0" smtClean="0"/>
              <a:t> </a:t>
            </a:r>
            <a:r>
              <a:rPr lang="en-US" sz="2400" dirty="0" err="1" smtClean="0"/>
              <a:t>số</a:t>
            </a:r>
            <a:r>
              <a:rPr lang="en-US" sz="2400" dirty="0" smtClean="0"/>
              <a:t> </a:t>
            </a:r>
            <a:r>
              <a:rPr lang="en-US" sz="2400" dirty="0" err="1" smtClean="0"/>
              <a:t>lần</a:t>
            </a:r>
            <a:endParaRPr lang="en-US" sz="2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485" y="1938969"/>
            <a:ext cx="6064673" cy="2459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le 4"/>
          <p:cNvSpPr/>
          <p:nvPr/>
        </p:nvSpPr>
        <p:spPr>
          <a:xfrm>
            <a:off x="9081533" y="2379568"/>
            <a:ext cx="657181" cy="482234"/>
          </a:xfrm>
          <a:custGeom>
            <a:avLst/>
            <a:gdLst>
              <a:gd name="connsiteX0" fmla="*/ 0 w 597159"/>
              <a:gd name="connsiteY0" fmla="*/ 242596 h 485192"/>
              <a:gd name="connsiteX1" fmla="*/ 242596 w 597159"/>
              <a:gd name="connsiteY1" fmla="*/ 0 h 485192"/>
              <a:gd name="connsiteX2" fmla="*/ 354563 w 597159"/>
              <a:gd name="connsiteY2" fmla="*/ 0 h 485192"/>
              <a:gd name="connsiteX3" fmla="*/ 597159 w 597159"/>
              <a:gd name="connsiteY3" fmla="*/ 242596 h 485192"/>
              <a:gd name="connsiteX4" fmla="*/ 597159 w 597159"/>
              <a:gd name="connsiteY4" fmla="*/ 242596 h 485192"/>
              <a:gd name="connsiteX5" fmla="*/ 354563 w 597159"/>
              <a:gd name="connsiteY5" fmla="*/ 485192 h 485192"/>
              <a:gd name="connsiteX6" fmla="*/ 242596 w 597159"/>
              <a:gd name="connsiteY6" fmla="*/ 485192 h 485192"/>
              <a:gd name="connsiteX7" fmla="*/ 0 w 597159"/>
              <a:gd name="connsiteY7" fmla="*/ 242596 h 485192"/>
              <a:gd name="connsiteX0" fmla="*/ 0 w 597159"/>
              <a:gd name="connsiteY0" fmla="*/ 242596 h 485192"/>
              <a:gd name="connsiteX1" fmla="*/ 242596 w 597159"/>
              <a:gd name="connsiteY1" fmla="*/ 0 h 485192"/>
              <a:gd name="connsiteX2" fmla="*/ 354563 w 597159"/>
              <a:gd name="connsiteY2" fmla="*/ 0 h 485192"/>
              <a:gd name="connsiteX3" fmla="*/ 597159 w 597159"/>
              <a:gd name="connsiteY3" fmla="*/ 242596 h 485192"/>
              <a:gd name="connsiteX4" fmla="*/ 597159 w 597159"/>
              <a:gd name="connsiteY4" fmla="*/ 242596 h 485192"/>
              <a:gd name="connsiteX5" fmla="*/ 354563 w 597159"/>
              <a:gd name="connsiteY5" fmla="*/ 485192 h 485192"/>
              <a:gd name="connsiteX6" fmla="*/ 242596 w 597159"/>
              <a:gd name="connsiteY6" fmla="*/ 485192 h 485192"/>
              <a:gd name="connsiteX7" fmla="*/ 0 w 597159"/>
              <a:gd name="connsiteY7" fmla="*/ 242596 h 485192"/>
              <a:gd name="connsiteX0" fmla="*/ 13025 w 610184"/>
              <a:gd name="connsiteY0" fmla="*/ 242596 h 485192"/>
              <a:gd name="connsiteX1" fmla="*/ 255621 w 610184"/>
              <a:gd name="connsiteY1" fmla="*/ 0 h 485192"/>
              <a:gd name="connsiteX2" fmla="*/ 367588 w 610184"/>
              <a:gd name="connsiteY2" fmla="*/ 0 h 485192"/>
              <a:gd name="connsiteX3" fmla="*/ 610184 w 610184"/>
              <a:gd name="connsiteY3" fmla="*/ 242596 h 485192"/>
              <a:gd name="connsiteX4" fmla="*/ 610184 w 610184"/>
              <a:gd name="connsiteY4" fmla="*/ 242596 h 485192"/>
              <a:gd name="connsiteX5" fmla="*/ 367588 w 610184"/>
              <a:gd name="connsiteY5" fmla="*/ 485192 h 485192"/>
              <a:gd name="connsiteX6" fmla="*/ 255621 w 610184"/>
              <a:gd name="connsiteY6" fmla="*/ 485192 h 485192"/>
              <a:gd name="connsiteX7" fmla="*/ 13025 w 610184"/>
              <a:gd name="connsiteY7" fmla="*/ 242596 h 485192"/>
              <a:gd name="connsiteX0" fmla="*/ 7964 w 605123"/>
              <a:gd name="connsiteY0" fmla="*/ 242596 h 485192"/>
              <a:gd name="connsiteX1" fmla="*/ 250560 w 605123"/>
              <a:gd name="connsiteY1" fmla="*/ 0 h 485192"/>
              <a:gd name="connsiteX2" fmla="*/ 362527 w 605123"/>
              <a:gd name="connsiteY2" fmla="*/ 0 h 485192"/>
              <a:gd name="connsiteX3" fmla="*/ 605123 w 605123"/>
              <a:gd name="connsiteY3" fmla="*/ 242596 h 485192"/>
              <a:gd name="connsiteX4" fmla="*/ 605123 w 605123"/>
              <a:gd name="connsiteY4" fmla="*/ 242596 h 485192"/>
              <a:gd name="connsiteX5" fmla="*/ 362527 w 605123"/>
              <a:gd name="connsiteY5" fmla="*/ 485192 h 485192"/>
              <a:gd name="connsiteX6" fmla="*/ 250560 w 605123"/>
              <a:gd name="connsiteY6" fmla="*/ 485192 h 485192"/>
              <a:gd name="connsiteX7" fmla="*/ 7964 w 605123"/>
              <a:gd name="connsiteY7" fmla="*/ 242596 h 485192"/>
              <a:gd name="connsiteX0" fmla="*/ 7964 w 605123"/>
              <a:gd name="connsiteY0" fmla="*/ 242596 h 485192"/>
              <a:gd name="connsiteX1" fmla="*/ 250560 w 605123"/>
              <a:gd name="connsiteY1" fmla="*/ 0 h 485192"/>
              <a:gd name="connsiteX2" fmla="*/ 362527 w 605123"/>
              <a:gd name="connsiteY2" fmla="*/ 0 h 485192"/>
              <a:gd name="connsiteX3" fmla="*/ 605123 w 605123"/>
              <a:gd name="connsiteY3" fmla="*/ 242596 h 485192"/>
              <a:gd name="connsiteX4" fmla="*/ 605123 w 605123"/>
              <a:gd name="connsiteY4" fmla="*/ 242596 h 485192"/>
              <a:gd name="connsiteX5" fmla="*/ 362527 w 605123"/>
              <a:gd name="connsiteY5" fmla="*/ 485192 h 485192"/>
              <a:gd name="connsiteX6" fmla="*/ 250560 w 605123"/>
              <a:gd name="connsiteY6" fmla="*/ 485192 h 485192"/>
              <a:gd name="connsiteX7" fmla="*/ 7964 w 605123"/>
              <a:gd name="connsiteY7" fmla="*/ 242596 h 485192"/>
              <a:gd name="connsiteX0" fmla="*/ 7851 w 607814"/>
              <a:gd name="connsiteY0" fmla="*/ 200522 h 485192"/>
              <a:gd name="connsiteX1" fmla="*/ 253251 w 607814"/>
              <a:gd name="connsiteY1" fmla="*/ 0 h 485192"/>
              <a:gd name="connsiteX2" fmla="*/ 365218 w 607814"/>
              <a:gd name="connsiteY2" fmla="*/ 0 h 485192"/>
              <a:gd name="connsiteX3" fmla="*/ 607814 w 607814"/>
              <a:gd name="connsiteY3" fmla="*/ 242596 h 485192"/>
              <a:gd name="connsiteX4" fmla="*/ 607814 w 607814"/>
              <a:gd name="connsiteY4" fmla="*/ 242596 h 485192"/>
              <a:gd name="connsiteX5" fmla="*/ 365218 w 607814"/>
              <a:gd name="connsiteY5" fmla="*/ 485192 h 485192"/>
              <a:gd name="connsiteX6" fmla="*/ 253251 w 607814"/>
              <a:gd name="connsiteY6" fmla="*/ 485192 h 485192"/>
              <a:gd name="connsiteX7" fmla="*/ 7851 w 607814"/>
              <a:gd name="connsiteY7" fmla="*/ 200522 h 485192"/>
              <a:gd name="connsiteX0" fmla="*/ 6 w 599969"/>
              <a:gd name="connsiteY0" fmla="*/ 211742 h 496412"/>
              <a:gd name="connsiteX1" fmla="*/ 239796 w 599969"/>
              <a:gd name="connsiteY1" fmla="*/ 0 h 496412"/>
              <a:gd name="connsiteX2" fmla="*/ 357373 w 599969"/>
              <a:gd name="connsiteY2" fmla="*/ 11220 h 496412"/>
              <a:gd name="connsiteX3" fmla="*/ 599969 w 599969"/>
              <a:gd name="connsiteY3" fmla="*/ 253816 h 496412"/>
              <a:gd name="connsiteX4" fmla="*/ 599969 w 599969"/>
              <a:gd name="connsiteY4" fmla="*/ 253816 h 496412"/>
              <a:gd name="connsiteX5" fmla="*/ 357373 w 599969"/>
              <a:gd name="connsiteY5" fmla="*/ 496412 h 496412"/>
              <a:gd name="connsiteX6" fmla="*/ 245406 w 599969"/>
              <a:gd name="connsiteY6" fmla="*/ 496412 h 496412"/>
              <a:gd name="connsiteX7" fmla="*/ 6 w 599969"/>
              <a:gd name="connsiteY7" fmla="*/ 211742 h 496412"/>
              <a:gd name="connsiteX0" fmla="*/ 6 w 599969"/>
              <a:gd name="connsiteY0" fmla="*/ 211742 h 496412"/>
              <a:gd name="connsiteX1" fmla="*/ 239796 w 599969"/>
              <a:gd name="connsiteY1" fmla="*/ 0 h 496412"/>
              <a:gd name="connsiteX2" fmla="*/ 357373 w 599969"/>
              <a:gd name="connsiteY2" fmla="*/ 11220 h 496412"/>
              <a:gd name="connsiteX3" fmla="*/ 599969 w 599969"/>
              <a:gd name="connsiteY3" fmla="*/ 253816 h 496412"/>
              <a:gd name="connsiteX4" fmla="*/ 599969 w 599969"/>
              <a:gd name="connsiteY4" fmla="*/ 253816 h 496412"/>
              <a:gd name="connsiteX5" fmla="*/ 357373 w 599969"/>
              <a:gd name="connsiteY5" fmla="*/ 496412 h 496412"/>
              <a:gd name="connsiteX6" fmla="*/ 245406 w 599969"/>
              <a:gd name="connsiteY6" fmla="*/ 496412 h 496412"/>
              <a:gd name="connsiteX7" fmla="*/ 6 w 599969"/>
              <a:gd name="connsiteY7" fmla="*/ 211742 h 496412"/>
              <a:gd name="connsiteX0" fmla="*/ 1799 w 601762"/>
              <a:gd name="connsiteY0" fmla="*/ 211742 h 496412"/>
              <a:gd name="connsiteX1" fmla="*/ 241589 w 601762"/>
              <a:gd name="connsiteY1" fmla="*/ 0 h 496412"/>
              <a:gd name="connsiteX2" fmla="*/ 359166 w 601762"/>
              <a:gd name="connsiteY2" fmla="*/ 11220 h 496412"/>
              <a:gd name="connsiteX3" fmla="*/ 601762 w 601762"/>
              <a:gd name="connsiteY3" fmla="*/ 253816 h 496412"/>
              <a:gd name="connsiteX4" fmla="*/ 601762 w 601762"/>
              <a:gd name="connsiteY4" fmla="*/ 253816 h 496412"/>
              <a:gd name="connsiteX5" fmla="*/ 359166 w 601762"/>
              <a:gd name="connsiteY5" fmla="*/ 496412 h 496412"/>
              <a:gd name="connsiteX6" fmla="*/ 247199 w 601762"/>
              <a:gd name="connsiteY6" fmla="*/ 496412 h 496412"/>
              <a:gd name="connsiteX7" fmla="*/ 1799 w 601762"/>
              <a:gd name="connsiteY7" fmla="*/ 211742 h 496412"/>
              <a:gd name="connsiteX0" fmla="*/ 1563 w 623965"/>
              <a:gd name="connsiteY0" fmla="*/ 245401 h 496412"/>
              <a:gd name="connsiteX1" fmla="*/ 263792 w 623965"/>
              <a:gd name="connsiteY1" fmla="*/ 0 h 496412"/>
              <a:gd name="connsiteX2" fmla="*/ 381369 w 623965"/>
              <a:gd name="connsiteY2" fmla="*/ 11220 h 496412"/>
              <a:gd name="connsiteX3" fmla="*/ 623965 w 623965"/>
              <a:gd name="connsiteY3" fmla="*/ 253816 h 496412"/>
              <a:gd name="connsiteX4" fmla="*/ 623965 w 623965"/>
              <a:gd name="connsiteY4" fmla="*/ 253816 h 496412"/>
              <a:gd name="connsiteX5" fmla="*/ 381369 w 623965"/>
              <a:gd name="connsiteY5" fmla="*/ 496412 h 496412"/>
              <a:gd name="connsiteX6" fmla="*/ 269402 w 623965"/>
              <a:gd name="connsiteY6" fmla="*/ 496412 h 496412"/>
              <a:gd name="connsiteX7" fmla="*/ 1563 w 623965"/>
              <a:gd name="connsiteY7" fmla="*/ 245401 h 496412"/>
              <a:gd name="connsiteX0" fmla="*/ 14199 w 636601"/>
              <a:gd name="connsiteY0" fmla="*/ 245401 h 496412"/>
              <a:gd name="connsiteX1" fmla="*/ 276428 w 636601"/>
              <a:gd name="connsiteY1" fmla="*/ 0 h 496412"/>
              <a:gd name="connsiteX2" fmla="*/ 394005 w 636601"/>
              <a:gd name="connsiteY2" fmla="*/ 11220 h 496412"/>
              <a:gd name="connsiteX3" fmla="*/ 636601 w 636601"/>
              <a:gd name="connsiteY3" fmla="*/ 253816 h 496412"/>
              <a:gd name="connsiteX4" fmla="*/ 636601 w 636601"/>
              <a:gd name="connsiteY4" fmla="*/ 253816 h 496412"/>
              <a:gd name="connsiteX5" fmla="*/ 394005 w 636601"/>
              <a:gd name="connsiteY5" fmla="*/ 496412 h 496412"/>
              <a:gd name="connsiteX6" fmla="*/ 119354 w 636601"/>
              <a:gd name="connsiteY6" fmla="*/ 443119 h 496412"/>
              <a:gd name="connsiteX7" fmla="*/ 14199 w 636601"/>
              <a:gd name="connsiteY7" fmla="*/ 245401 h 496412"/>
              <a:gd name="connsiteX0" fmla="*/ 5192 w 627594"/>
              <a:gd name="connsiteY0" fmla="*/ 245401 h 496412"/>
              <a:gd name="connsiteX1" fmla="*/ 267421 w 627594"/>
              <a:gd name="connsiteY1" fmla="*/ 0 h 496412"/>
              <a:gd name="connsiteX2" fmla="*/ 384998 w 627594"/>
              <a:gd name="connsiteY2" fmla="*/ 11220 h 496412"/>
              <a:gd name="connsiteX3" fmla="*/ 627594 w 627594"/>
              <a:gd name="connsiteY3" fmla="*/ 253816 h 496412"/>
              <a:gd name="connsiteX4" fmla="*/ 627594 w 627594"/>
              <a:gd name="connsiteY4" fmla="*/ 253816 h 496412"/>
              <a:gd name="connsiteX5" fmla="*/ 384998 w 627594"/>
              <a:gd name="connsiteY5" fmla="*/ 496412 h 496412"/>
              <a:gd name="connsiteX6" fmla="*/ 110347 w 627594"/>
              <a:gd name="connsiteY6" fmla="*/ 443119 h 496412"/>
              <a:gd name="connsiteX7" fmla="*/ 5192 w 627594"/>
              <a:gd name="connsiteY7" fmla="*/ 245401 h 496412"/>
              <a:gd name="connsiteX0" fmla="*/ 739 w 623141"/>
              <a:gd name="connsiteY0" fmla="*/ 245401 h 496412"/>
              <a:gd name="connsiteX1" fmla="*/ 262968 w 623141"/>
              <a:gd name="connsiteY1" fmla="*/ 0 h 496412"/>
              <a:gd name="connsiteX2" fmla="*/ 380545 w 623141"/>
              <a:gd name="connsiteY2" fmla="*/ 11220 h 496412"/>
              <a:gd name="connsiteX3" fmla="*/ 623141 w 623141"/>
              <a:gd name="connsiteY3" fmla="*/ 253816 h 496412"/>
              <a:gd name="connsiteX4" fmla="*/ 623141 w 623141"/>
              <a:gd name="connsiteY4" fmla="*/ 253816 h 496412"/>
              <a:gd name="connsiteX5" fmla="*/ 380545 w 623141"/>
              <a:gd name="connsiteY5" fmla="*/ 496412 h 496412"/>
              <a:gd name="connsiteX6" fmla="*/ 105894 w 623141"/>
              <a:gd name="connsiteY6" fmla="*/ 443119 h 496412"/>
              <a:gd name="connsiteX7" fmla="*/ 739 w 623141"/>
              <a:gd name="connsiteY7" fmla="*/ 245401 h 496412"/>
              <a:gd name="connsiteX0" fmla="*/ 3925 w 626327"/>
              <a:gd name="connsiteY0" fmla="*/ 245401 h 496412"/>
              <a:gd name="connsiteX1" fmla="*/ 266154 w 626327"/>
              <a:gd name="connsiteY1" fmla="*/ 0 h 496412"/>
              <a:gd name="connsiteX2" fmla="*/ 383731 w 626327"/>
              <a:gd name="connsiteY2" fmla="*/ 11220 h 496412"/>
              <a:gd name="connsiteX3" fmla="*/ 626327 w 626327"/>
              <a:gd name="connsiteY3" fmla="*/ 253816 h 496412"/>
              <a:gd name="connsiteX4" fmla="*/ 626327 w 626327"/>
              <a:gd name="connsiteY4" fmla="*/ 253816 h 496412"/>
              <a:gd name="connsiteX5" fmla="*/ 383731 w 626327"/>
              <a:gd name="connsiteY5" fmla="*/ 496412 h 496412"/>
              <a:gd name="connsiteX6" fmla="*/ 123105 w 626327"/>
              <a:gd name="connsiteY6" fmla="*/ 429094 h 496412"/>
              <a:gd name="connsiteX7" fmla="*/ 3925 w 626327"/>
              <a:gd name="connsiteY7" fmla="*/ 245401 h 496412"/>
              <a:gd name="connsiteX0" fmla="*/ 3925 w 626327"/>
              <a:gd name="connsiteY0" fmla="*/ 245401 h 471168"/>
              <a:gd name="connsiteX1" fmla="*/ 266154 w 626327"/>
              <a:gd name="connsiteY1" fmla="*/ 0 h 471168"/>
              <a:gd name="connsiteX2" fmla="*/ 383731 w 626327"/>
              <a:gd name="connsiteY2" fmla="*/ 11220 h 471168"/>
              <a:gd name="connsiteX3" fmla="*/ 626327 w 626327"/>
              <a:gd name="connsiteY3" fmla="*/ 253816 h 471168"/>
              <a:gd name="connsiteX4" fmla="*/ 626327 w 626327"/>
              <a:gd name="connsiteY4" fmla="*/ 253816 h 471168"/>
              <a:gd name="connsiteX5" fmla="*/ 403365 w 626327"/>
              <a:gd name="connsiteY5" fmla="*/ 471168 h 471168"/>
              <a:gd name="connsiteX6" fmla="*/ 123105 w 626327"/>
              <a:gd name="connsiteY6" fmla="*/ 429094 h 471168"/>
              <a:gd name="connsiteX7" fmla="*/ 3925 w 626327"/>
              <a:gd name="connsiteY7" fmla="*/ 245401 h 471168"/>
              <a:gd name="connsiteX0" fmla="*/ 3925 w 626327"/>
              <a:gd name="connsiteY0" fmla="*/ 245401 h 440314"/>
              <a:gd name="connsiteX1" fmla="*/ 266154 w 626327"/>
              <a:gd name="connsiteY1" fmla="*/ 0 h 440314"/>
              <a:gd name="connsiteX2" fmla="*/ 383731 w 626327"/>
              <a:gd name="connsiteY2" fmla="*/ 11220 h 440314"/>
              <a:gd name="connsiteX3" fmla="*/ 626327 w 626327"/>
              <a:gd name="connsiteY3" fmla="*/ 253816 h 440314"/>
              <a:gd name="connsiteX4" fmla="*/ 626327 w 626327"/>
              <a:gd name="connsiteY4" fmla="*/ 253816 h 440314"/>
              <a:gd name="connsiteX5" fmla="*/ 428610 w 626327"/>
              <a:gd name="connsiteY5" fmla="*/ 440314 h 440314"/>
              <a:gd name="connsiteX6" fmla="*/ 123105 w 626327"/>
              <a:gd name="connsiteY6" fmla="*/ 429094 h 440314"/>
              <a:gd name="connsiteX7" fmla="*/ 3925 w 626327"/>
              <a:gd name="connsiteY7" fmla="*/ 245401 h 440314"/>
              <a:gd name="connsiteX0" fmla="*/ 3925 w 626327"/>
              <a:gd name="connsiteY0" fmla="*/ 245401 h 473973"/>
              <a:gd name="connsiteX1" fmla="*/ 266154 w 626327"/>
              <a:gd name="connsiteY1" fmla="*/ 0 h 473973"/>
              <a:gd name="connsiteX2" fmla="*/ 383731 w 626327"/>
              <a:gd name="connsiteY2" fmla="*/ 11220 h 473973"/>
              <a:gd name="connsiteX3" fmla="*/ 626327 w 626327"/>
              <a:gd name="connsiteY3" fmla="*/ 253816 h 473973"/>
              <a:gd name="connsiteX4" fmla="*/ 626327 w 626327"/>
              <a:gd name="connsiteY4" fmla="*/ 253816 h 473973"/>
              <a:gd name="connsiteX5" fmla="*/ 428610 w 626327"/>
              <a:gd name="connsiteY5" fmla="*/ 473973 h 473973"/>
              <a:gd name="connsiteX6" fmla="*/ 123105 w 626327"/>
              <a:gd name="connsiteY6" fmla="*/ 429094 h 473973"/>
              <a:gd name="connsiteX7" fmla="*/ 3925 w 626327"/>
              <a:gd name="connsiteY7" fmla="*/ 245401 h 473973"/>
              <a:gd name="connsiteX0" fmla="*/ 3925 w 626327"/>
              <a:gd name="connsiteY0" fmla="*/ 245401 h 482234"/>
              <a:gd name="connsiteX1" fmla="*/ 266154 w 626327"/>
              <a:gd name="connsiteY1" fmla="*/ 0 h 482234"/>
              <a:gd name="connsiteX2" fmla="*/ 383731 w 626327"/>
              <a:gd name="connsiteY2" fmla="*/ 11220 h 482234"/>
              <a:gd name="connsiteX3" fmla="*/ 626327 w 626327"/>
              <a:gd name="connsiteY3" fmla="*/ 253816 h 482234"/>
              <a:gd name="connsiteX4" fmla="*/ 626327 w 626327"/>
              <a:gd name="connsiteY4" fmla="*/ 253816 h 482234"/>
              <a:gd name="connsiteX5" fmla="*/ 428610 w 626327"/>
              <a:gd name="connsiteY5" fmla="*/ 473973 h 482234"/>
              <a:gd name="connsiteX6" fmla="*/ 123105 w 626327"/>
              <a:gd name="connsiteY6" fmla="*/ 429094 h 482234"/>
              <a:gd name="connsiteX7" fmla="*/ 3925 w 626327"/>
              <a:gd name="connsiteY7" fmla="*/ 245401 h 482234"/>
              <a:gd name="connsiteX0" fmla="*/ 3925 w 626327"/>
              <a:gd name="connsiteY0" fmla="*/ 245401 h 482234"/>
              <a:gd name="connsiteX1" fmla="*/ 266154 w 626327"/>
              <a:gd name="connsiteY1" fmla="*/ 0 h 482234"/>
              <a:gd name="connsiteX2" fmla="*/ 383731 w 626327"/>
              <a:gd name="connsiteY2" fmla="*/ 11220 h 482234"/>
              <a:gd name="connsiteX3" fmla="*/ 626327 w 626327"/>
              <a:gd name="connsiteY3" fmla="*/ 253816 h 482234"/>
              <a:gd name="connsiteX4" fmla="*/ 626327 w 626327"/>
              <a:gd name="connsiteY4" fmla="*/ 253816 h 482234"/>
              <a:gd name="connsiteX5" fmla="*/ 428610 w 626327"/>
              <a:gd name="connsiteY5" fmla="*/ 473973 h 482234"/>
              <a:gd name="connsiteX6" fmla="*/ 123105 w 626327"/>
              <a:gd name="connsiteY6" fmla="*/ 429094 h 482234"/>
              <a:gd name="connsiteX7" fmla="*/ 3925 w 626327"/>
              <a:gd name="connsiteY7" fmla="*/ 245401 h 482234"/>
              <a:gd name="connsiteX0" fmla="*/ 3925 w 657181"/>
              <a:gd name="connsiteY0" fmla="*/ 245401 h 482234"/>
              <a:gd name="connsiteX1" fmla="*/ 266154 w 657181"/>
              <a:gd name="connsiteY1" fmla="*/ 0 h 482234"/>
              <a:gd name="connsiteX2" fmla="*/ 383731 w 657181"/>
              <a:gd name="connsiteY2" fmla="*/ 11220 h 482234"/>
              <a:gd name="connsiteX3" fmla="*/ 626327 w 657181"/>
              <a:gd name="connsiteY3" fmla="*/ 253816 h 482234"/>
              <a:gd name="connsiteX4" fmla="*/ 657181 w 657181"/>
              <a:gd name="connsiteY4" fmla="*/ 251011 h 482234"/>
              <a:gd name="connsiteX5" fmla="*/ 428610 w 657181"/>
              <a:gd name="connsiteY5" fmla="*/ 473973 h 482234"/>
              <a:gd name="connsiteX6" fmla="*/ 123105 w 657181"/>
              <a:gd name="connsiteY6" fmla="*/ 429094 h 482234"/>
              <a:gd name="connsiteX7" fmla="*/ 3925 w 657181"/>
              <a:gd name="connsiteY7" fmla="*/ 245401 h 482234"/>
              <a:gd name="connsiteX0" fmla="*/ 3925 w 657181"/>
              <a:gd name="connsiteY0" fmla="*/ 245401 h 482234"/>
              <a:gd name="connsiteX1" fmla="*/ 266154 w 657181"/>
              <a:gd name="connsiteY1" fmla="*/ 0 h 482234"/>
              <a:gd name="connsiteX2" fmla="*/ 383731 w 657181"/>
              <a:gd name="connsiteY2" fmla="*/ 11220 h 482234"/>
              <a:gd name="connsiteX3" fmla="*/ 643157 w 657181"/>
              <a:gd name="connsiteY3" fmla="*/ 208937 h 482234"/>
              <a:gd name="connsiteX4" fmla="*/ 657181 w 657181"/>
              <a:gd name="connsiteY4" fmla="*/ 251011 h 482234"/>
              <a:gd name="connsiteX5" fmla="*/ 428610 w 657181"/>
              <a:gd name="connsiteY5" fmla="*/ 473973 h 482234"/>
              <a:gd name="connsiteX6" fmla="*/ 123105 w 657181"/>
              <a:gd name="connsiteY6" fmla="*/ 429094 h 482234"/>
              <a:gd name="connsiteX7" fmla="*/ 3925 w 657181"/>
              <a:gd name="connsiteY7" fmla="*/ 245401 h 482234"/>
              <a:gd name="connsiteX0" fmla="*/ 3925 w 657181"/>
              <a:gd name="connsiteY0" fmla="*/ 245401 h 482234"/>
              <a:gd name="connsiteX1" fmla="*/ 266154 w 657181"/>
              <a:gd name="connsiteY1" fmla="*/ 0 h 482234"/>
              <a:gd name="connsiteX2" fmla="*/ 383731 w 657181"/>
              <a:gd name="connsiteY2" fmla="*/ 11220 h 482234"/>
              <a:gd name="connsiteX3" fmla="*/ 643157 w 657181"/>
              <a:gd name="connsiteY3" fmla="*/ 208937 h 482234"/>
              <a:gd name="connsiteX4" fmla="*/ 657181 w 657181"/>
              <a:gd name="connsiteY4" fmla="*/ 251011 h 482234"/>
              <a:gd name="connsiteX5" fmla="*/ 428610 w 657181"/>
              <a:gd name="connsiteY5" fmla="*/ 473973 h 482234"/>
              <a:gd name="connsiteX6" fmla="*/ 123105 w 657181"/>
              <a:gd name="connsiteY6" fmla="*/ 429094 h 482234"/>
              <a:gd name="connsiteX7" fmla="*/ 3925 w 657181"/>
              <a:gd name="connsiteY7" fmla="*/ 245401 h 482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7181" h="482234">
                <a:moveTo>
                  <a:pt x="3925" y="245401"/>
                </a:moveTo>
                <a:cubicBezTo>
                  <a:pt x="27766" y="173885"/>
                  <a:pt x="154611" y="47684"/>
                  <a:pt x="266154" y="0"/>
                </a:cubicBezTo>
                <a:lnTo>
                  <a:pt x="383731" y="11220"/>
                </a:lnTo>
                <a:cubicBezTo>
                  <a:pt x="517713" y="11220"/>
                  <a:pt x="592669" y="108614"/>
                  <a:pt x="643157" y="208937"/>
                </a:cubicBezTo>
                <a:lnTo>
                  <a:pt x="657181" y="251011"/>
                </a:lnTo>
                <a:cubicBezTo>
                  <a:pt x="657181" y="384993"/>
                  <a:pt x="568202" y="448729"/>
                  <a:pt x="428610" y="473973"/>
                </a:cubicBezTo>
                <a:cubicBezTo>
                  <a:pt x="346409" y="503892"/>
                  <a:pt x="224940" y="444054"/>
                  <a:pt x="123105" y="429094"/>
                </a:cubicBezTo>
                <a:cubicBezTo>
                  <a:pt x="70466" y="384216"/>
                  <a:pt x="-19916" y="316917"/>
                  <a:pt x="3925" y="245401"/>
                </a:cubicBezTo>
                <a:close/>
              </a:path>
            </a:pathLst>
          </a:custGeom>
          <a:solidFill>
            <a:srgbClr val="EFA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n w="3175">
                  <a:noFill/>
                </a:ln>
                <a:solidFill>
                  <a:srgbClr val="FF0000"/>
                </a:solidFill>
              </a:rPr>
              <a:t>6</a:t>
            </a:r>
            <a:endParaRPr lang="en-US" sz="3600" b="1" dirty="0">
              <a:ln w="3175">
                <a:noFill/>
              </a:ln>
              <a:solidFill>
                <a:srgbClr val="FF0000"/>
              </a:solidFill>
            </a:endParaRPr>
          </a:p>
        </p:txBody>
      </p:sp>
      <p:sp>
        <p:nvSpPr>
          <p:cNvPr id="7" name="Rounded Rectangle 4"/>
          <p:cNvSpPr/>
          <p:nvPr/>
        </p:nvSpPr>
        <p:spPr>
          <a:xfrm>
            <a:off x="11193137" y="2339079"/>
            <a:ext cx="657181" cy="482234"/>
          </a:xfrm>
          <a:custGeom>
            <a:avLst/>
            <a:gdLst>
              <a:gd name="connsiteX0" fmla="*/ 0 w 597159"/>
              <a:gd name="connsiteY0" fmla="*/ 242596 h 485192"/>
              <a:gd name="connsiteX1" fmla="*/ 242596 w 597159"/>
              <a:gd name="connsiteY1" fmla="*/ 0 h 485192"/>
              <a:gd name="connsiteX2" fmla="*/ 354563 w 597159"/>
              <a:gd name="connsiteY2" fmla="*/ 0 h 485192"/>
              <a:gd name="connsiteX3" fmla="*/ 597159 w 597159"/>
              <a:gd name="connsiteY3" fmla="*/ 242596 h 485192"/>
              <a:gd name="connsiteX4" fmla="*/ 597159 w 597159"/>
              <a:gd name="connsiteY4" fmla="*/ 242596 h 485192"/>
              <a:gd name="connsiteX5" fmla="*/ 354563 w 597159"/>
              <a:gd name="connsiteY5" fmla="*/ 485192 h 485192"/>
              <a:gd name="connsiteX6" fmla="*/ 242596 w 597159"/>
              <a:gd name="connsiteY6" fmla="*/ 485192 h 485192"/>
              <a:gd name="connsiteX7" fmla="*/ 0 w 597159"/>
              <a:gd name="connsiteY7" fmla="*/ 242596 h 485192"/>
              <a:gd name="connsiteX0" fmla="*/ 0 w 597159"/>
              <a:gd name="connsiteY0" fmla="*/ 242596 h 485192"/>
              <a:gd name="connsiteX1" fmla="*/ 242596 w 597159"/>
              <a:gd name="connsiteY1" fmla="*/ 0 h 485192"/>
              <a:gd name="connsiteX2" fmla="*/ 354563 w 597159"/>
              <a:gd name="connsiteY2" fmla="*/ 0 h 485192"/>
              <a:gd name="connsiteX3" fmla="*/ 597159 w 597159"/>
              <a:gd name="connsiteY3" fmla="*/ 242596 h 485192"/>
              <a:gd name="connsiteX4" fmla="*/ 597159 w 597159"/>
              <a:gd name="connsiteY4" fmla="*/ 242596 h 485192"/>
              <a:gd name="connsiteX5" fmla="*/ 354563 w 597159"/>
              <a:gd name="connsiteY5" fmla="*/ 485192 h 485192"/>
              <a:gd name="connsiteX6" fmla="*/ 242596 w 597159"/>
              <a:gd name="connsiteY6" fmla="*/ 485192 h 485192"/>
              <a:gd name="connsiteX7" fmla="*/ 0 w 597159"/>
              <a:gd name="connsiteY7" fmla="*/ 242596 h 485192"/>
              <a:gd name="connsiteX0" fmla="*/ 13025 w 610184"/>
              <a:gd name="connsiteY0" fmla="*/ 242596 h 485192"/>
              <a:gd name="connsiteX1" fmla="*/ 255621 w 610184"/>
              <a:gd name="connsiteY1" fmla="*/ 0 h 485192"/>
              <a:gd name="connsiteX2" fmla="*/ 367588 w 610184"/>
              <a:gd name="connsiteY2" fmla="*/ 0 h 485192"/>
              <a:gd name="connsiteX3" fmla="*/ 610184 w 610184"/>
              <a:gd name="connsiteY3" fmla="*/ 242596 h 485192"/>
              <a:gd name="connsiteX4" fmla="*/ 610184 w 610184"/>
              <a:gd name="connsiteY4" fmla="*/ 242596 h 485192"/>
              <a:gd name="connsiteX5" fmla="*/ 367588 w 610184"/>
              <a:gd name="connsiteY5" fmla="*/ 485192 h 485192"/>
              <a:gd name="connsiteX6" fmla="*/ 255621 w 610184"/>
              <a:gd name="connsiteY6" fmla="*/ 485192 h 485192"/>
              <a:gd name="connsiteX7" fmla="*/ 13025 w 610184"/>
              <a:gd name="connsiteY7" fmla="*/ 242596 h 485192"/>
              <a:gd name="connsiteX0" fmla="*/ 7964 w 605123"/>
              <a:gd name="connsiteY0" fmla="*/ 242596 h 485192"/>
              <a:gd name="connsiteX1" fmla="*/ 250560 w 605123"/>
              <a:gd name="connsiteY1" fmla="*/ 0 h 485192"/>
              <a:gd name="connsiteX2" fmla="*/ 362527 w 605123"/>
              <a:gd name="connsiteY2" fmla="*/ 0 h 485192"/>
              <a:gd name="connsiteX3" fmla="*/ 605123 w 605123"/>
              <a:gd name="connsiteY3" fmla="*/ 242596 h 485192"/>
              <a:gd name="connsiteX4" fmla="*/ 605123 w 605123"/>
              <a:gd name="connsiteY4" fmla="*/ 242596 h 485192"/>
              <a:gd name="connsiteX5" fmla="*/ 362527 w 605123"/>
              <a:gd name="connsiteY5" fmla="*/ 485192 h 485192"/>
              <a:gd name="connsiteX6" fmla="*/ 250560 w 605123"/>
              <a:gd name="connsiteY6" fmla="*/ 485192 h 485192"/>
              <a:gd name="connsiteX7" fmla="*/ 7964 w 605123"/>
              <a:gd name="connsiteY7" fmla="*/ 242596 h 485192"/>
              <a:gd name="connsiteX0" fmla="*/ 7964 w 605123"/>
              <a:gd name="connsiteY0" fmla="*/ 242596 h 485192"/>
              <a:gd name="connsiteX1" fmla="*/ 250560 w 605123"/>
              <a:gd name="connsiteY1" fmla="*/ 0 h 485192"/>
              <a:gd name="connsiteX2" fmla="*/ 362527 w 605123"/>
              <a:gd name="connsiteY2" fmla="*/ 0 h 485192"/>
              <a:gd name="connsiteX3" fmla="*/ 605123 w 605123"/>
              <a:gd name="connsiteY3" fmla="*/ 242596 h 485192"/>
              <a:gd name="connsiteX4" fmla="*/ 605123 w 605123"/>
              <a:gd name="connsiteY4" fmla="*/ 242596 h 485192"/>
              <a:gd name="connsiteX5" fmla="*/ 362527 w 605123"/>
              <a:gd name="connsiteY5" fmla="*/ 485192 h 485192"/>
              <a:gd name="connsiteX6" fmla="*/ 250560 w 605123"/>
              <a:gd name="connsiteY6" fmla="*/ 485192 h 485192"/>
              <a:gd name="connsiteX7" fmla="*/ 7964 w 605123"/>
              <a:gd name="connsiteY7" fmla="*/ 242596 h 485192"/>
              <a:gd name="connsiteX0" fmla="*/ 7851 w 607814"/>
              <a:gd name="connsiteY0" fmla="*/ 200522 h 485192"/>
              <a:gd name="connsiteX1" fmla="*/ 253251 w 607814"/>
              <a:gd name="connsiteY1" fmla="*/ 0 h 485192"/>
              <a:gd name="connsiteX2" fmla="*/ 365218 w 607814"/>
              <a:gd name="connsiteY2" fmla="*/ 0 h 485192"/>
              <a:gd name="connsiteX3" fmla="*/ 607814 w 607814"/>
              <a:gd name="connsiteY3" fmla="*/ 242596 h 485192"/>
              <a:gd name="connsiteX4" fmla="*/ 607814 w 607814"/>
              <a:gd name="connsiteY4" fmla="*/ 242596 h 485192"/>
              <a:gd name="connsiteX5" fmla="*/ 365218 w 607814"/>
              <a:gd name="connsiteY5" fmla="*/ 485192 h 485192"/>
              <a:gd name="connsiteX6" fmla="*/ 253251 w 607814"/>
              <a:gd name="connsiteY6" fmla="*/ 485192 h 485192"/>
              <a:gd name="connsiteX7" fmla="*/ 7851 w 607814"/>
              <a:gd name="connsiteY7" fmla="*/ 200522 h 485192"/>
              <a:gd name="connsiteX0" fmla="*/ 6 w 599969"/>
              <a:gd name="connsiteY0" fmla="*/ 211742 h 496412"/>
              <a:gd name="connsiteX1" fmla="*/ 239796 w 599969"/>
              <a:gd name="connsiteY1" fmla="*/ 0 h 496412"/>
              <a:gd name="connsiteX2" fmla="*/ 357373 w 599969"/>
              <a:gd name="connsiteY2" fmla="*/ 11220 h 496412"/>
              <a:gd name="connsiteX3" fmla="*/ 599969 w 599969"/>
              <a:gd name="connsiteY3" fmla="*/ 253816 h 496412"/>
              <a:gd name="connsiteX4" fmla="*/ 599969 w 599969"/>
              <a:gd name="connsiteY4" fmla="*/ 253816 h 496412"/>
              <a:gd name="connsiteX5" fmla="*/ 357373 w 599969"/>
              <a:gd name="connsiteY5" fmla="*/ 496412 h 496412"/>
              <a:gd name="connsiteX6" fmla="*/ 245406 w 599969"/>
              <a:gd name="connsiteY6" fmla="*/ 496412 h 496412"/>
              <a:gd name="connsiteX7" fmla="*/ 6 w 599969"/>
              <a:gd name="connsiteY7" fmla="*/ 211742 h 496412"/>
              <a:gd name="connsiteX0" fmla="*/ 6 w 599969"/>
              <a:gd name="connsiteY0" fmla="*/ 211742 h 496412"/>
              <a:gd name="connsiteX1" fmla="*/ 239796 w 599969"/>
              <a:gd name="connsiteY1" fmla="*/ 0 h 496412"/>
              <a:gd name="connsiteX2" fmla="*/ 357373 w 599969"/>
              <a:gd name="connsiteY2" fmla="*/ 11220 h 496412"/>
              <a:gd name="connsiteX3" fmla="*/ 599969 w 599969"/>
              <a:gd name="connsiteY3" fmla="*/ 253816 h 496412"/>
              <a:gd name="connsiteX4" fmla="*/ 599969 w 599969"/>
              <a:gd name="connsiteY4" fmla="*/ 253816 h 496412"/>
              <a:gd name="connsiteX5" fmla="*/ 357373 w 599969"/>
              <a:gd name="connsiteY5" fmla="*/ 496412 h 496412"/>
              <a:gd name="connsiteX6" fmla="*/ 245406 w 599969"/>
              <a:gd name="connsiteY6" fmla="*/ 496412 h 496412"/>
              <a:gd name="connsiteX7" fmla="*/ 6 w 599969"/>
              <a:gd name="connsiteY7" fmla="*/ 211742 h 496412"/>
              <a:gd name="connsiteX0" fmla="*/ 1799 w 601762"/>
              <a:gd name="connsiteY0" fmla="*/ 211742 h 496412"/>
              <a:gd name="connsiteX1" fmla="*/ 241589 w 601762"/>
              <a:gd name="connsiteY1" fmla="*/ 0 h 496412"/>
              <a:gd name="connsiteX2" fmla="*/ 359166 w 601762"/>
              <a:gd name="connsiteY2" fmla="*/ 11220 h 496412"/>
              <a:gd name="connsiteX3" fmla="*/ 601762 w 601762"/>
              <a:gd name="connsiteY3" fmla="*/ 253816 h 496412"/>
              <a:gd name="connsiteX4" fmla="*/ 601762 w 601762"/>
              <a:gd name="connsiteY4" fmla="*/ 253816 h 496412"/>
              <a:gd name="connsiteX5" fmla="*/ 359166 w 601762"/>
              <a:gd name="connsiteY5" fmla="*/ 496412 h 496412"/>
              <a:gd name="connsiteX6" fmla="*/ 247199 w 601762"/>
              <a:gd name="connsiteY6" fmla="*/ 496412 h 496412"/>
              <a:gd name="connsiteX7" fmla="*/ 1799 w 601762"/>
              <a:gd name="connsiteY7" fmla="*/ 211742 h 496412"/>
              <a:gd name="connsiteX0" fmla="*/ 1563 w 623965"/>
              <a:gd name="connsiteY0" fmla="*/ 245401 h 496412"/>
              <a:gd name="connsiteX1" fmla="*/ 263792 w 623965"/>
              <a:gd name="connsiteY1" fmla="*/ 0 h 496412"/>
              <a:gd name="connsiteX2" fmla="*/ 381369 w 623965"/>
              <a:gd name="connsiteY2" fmla="*/ 11220 h 496412"/>
              <a:gd name="connsiteX3" fmla="*/ 623965 w 623965"/>
              <a:gd name="connsiteY3" fmla="*/ 253816 h 496412"/>
              <a:gd name="connsiteX4" fmla="*/ 623965 w 623965"/>
              <a:gd name="connsiteY4" fmla="*/ 253816 h 496412"/>
              <a:gd name="connsiteX5" fmla="*/ 381369 w 623965"/>
              <a:gd name="connsiteY5" fmla="*/ 496412 h 496412"/>
              <a:gd name="connsiteX6" fmla="*/ 269402 w 623965"/>
              <a:gd name="connsiteY6" fmla="*/ 496412 h 496412"/>
              <a:gd name="connsiteX7" fmla="*/ 1563 w 623965"/>
              <a:gd name="connsiteY7" fmla="*/ 245401 h 496412"/>
              <a:gd name="connsiteX0" fmla="*/ 14199 w 636601"/>
              <a:gd name="connsiteY0" fmla="*/ 245401 h 496412"/>
              <a:gd name="connsiteX1" fmla="*/ 276428 w 636601"/>
              <a:gd name="connsiteY1" fmla="*/ 0 h 496412"/>
              <a:gd name="connsiteX2" fmla="*/ 394005 w 636601"/>
              <a:gd name="connsiteY2" fmla="*/ 11220 h 496412"/>
              <a:gd name="connsiteX3" fmla="*/ 636601 w 636601"/>
              <a:gd name="connsiteY3" fmla="*/ 253816 h 496412"/>
              <a:gd name="connsiteX4" fmla="*/ 636601 w 636601"/>
              <a:gd name="connsiteY4" fmla="*/ 253816 h 496412"/>
              <a:gd name="connsiteX5" fmla="*/ 394005 w 636601"/>
              <a:gd name="connsiteY5" fmla="*/ 496412 h 496412"/>
              <a:gd name="connsiteX6" fmla="*/ 119354 w 636601"/>
              <a:gd name="connsiteY6" fmla="*/ 443119 h 496412"/>
              <a:gd name="connsiteX7" fmla="*/ 14199 w 636601"/>
              <a:gd name="connsiteY7" fmla="*/ 245401 h 496412"/>
              <a:gd name="connsiteX0" fmla="*/ 5192 w 627594"/>
              <a:gd name="connsiteY0" fmla="*/ 245401 h 496412"/>
              <a:gd name="connsiteX1" fmla="*/ 267421 w 627594"/>
              <a:gd name="connsiteY1" fmla="*/ 0 h 496412"/>
              <a:gd name="connsiteX2" fmla="*/ 384998 w 627594"/>
              <a:gd name="connsiteY2" fmla="*/ 11220 h 496412"/>
              <a:gd name="connsiteX3" fmla="*/ 627594 w 627594"/>
              <a:gd name="connsiteY3" fmla="*/ 253816 h 496412"/>
              <a:gd name="connsiteX4" fmla="*/ 627594 w 627594"/>
              <a:gd name="connsiteY4" fmla="*/ 253816 h 496412"/>
              <a:gd name="connsiteX5" fmla="*/ 384998 w 627594"/>
              <a:gd name="connsiteY5" fmla="*/ 496412 h 496412"/>
              <a:gd name="connsiteX6" fmla="*/ 110347 w 627594"/>
              <a:gd name="connsiteY6" fmla="*/ 443119 h 496412"/>
              <a:gd name="connsiteX7" fmla="*/ 5192 w 627594"/>
              <a:gd name="connsiteY7" fmla="*/ 245401 h 496412"/>
              <a:gd name="connsiteX0" fmla="*/ 739 w 623141"/>
              <a:gd name="connsiteY0" fmla="*/ 245401 h 496412"/>
              <a:gd name="connsiteX1" fmla="*/ 262968 w 623141"/>
              <a:gd name="connsiteY1" fmla="*/ 0 h 496412"/>
              <a:gd name="connsiteX2" fmla="*/ 380545 w 623141"/>
              <a:gd name="connsiteY2" fmla="*/ 11220 h 496412"/>
              <a:gd name="connsiteX3" fmla="*/ 623141 w 623141"/>
              <a:gd name="connsiteY3" fmla="*/ 253816 h 496412"/>
              <a:gd name="connsiteX4" fmla="*/ 623141 w 623141"/>
              <a:gd name="connsiteY4" fmla="*/ 253816 h 496412"/>
              <a:gd name="connsiteX5" fmla="*/ 380545 w 623141"/>
              <a:gd name="connsiteY5" fmla="*/ 496412 h 496412"/>
              <a:gd name="connsiteX6" fmla="*/ 105894 w 623141"/>
              <a:gd name="connsiteY6" fmla="*/ 443119 h 496412"/>
              <a:gd name="connsiteX7" fmla="*/ 739 w 623141"/>
              <a:gd name="connsiteY7" fmla="*/ 245401 h 496412"/>
              <a:gd name="connsiteX0" fmla="*/ 3925 w 626327"/>
              <a:gd name="connsiteY0" fmla="*/ 245401 h 496412"/>
              <a:gd name="connsiteX1" fmla="*/ 266154 w 626327"/>
              <a:gd name="connsiteY1" fmla="*/ 0 h 496412"/>
              <a:gd name="connsiteX2" fmla="*/ 383731 w 626327"/>
              <a:gd name="connsiteY2" fmla="*/ 11220 h 496412"/>
              <a:gd name="connsiteX3" fmla="*/ 626327 w 626327"/>
              <a:gd name="connsiteY3" fmla="*/ 253816 h 496412"/>
              <a:gd name="connsiteX4" fmla="*/ 626327 w 626327"/>
              <a:gd name="connsiteY4" fmla="*/ 253816 h 496412"/>
              <a:gd name="connsiteX5" fmla="*/ 383731 w 626327"/>
              <a:gd name="connsiteY5" fmla="*/ 496412 h 496412"/>
              <a:gd name="connsiteX6" fmla="*/ 123105 w 626327"/>
              <a:gd name="connsiteY6" fmla="*/ 429094 h 496412"/>
              <a:gd name="connsiteX7" fmla="*/ 3925 w 626327"/>
              <a:gd name="connsiteY7" fmla="*/ 245401 h 496412"/>
              <a:gd name="connsiteX0" fmla="*/ 3925 w 626327"/>
              <a:gd name="connsiteY0" fmla="*/ 245401 h 471168"/>
              <a:gd name="connsiteX1" fmla="*/ 266154 w 626327"/>
              <a:gd name="connsiteY1" fmla="*/ 0 h 471168"/>
              <a:gd name="connsiteX2" fmla="*/ 383731 w 626327"/>
              <a:gd name="connsiteY2" fmla="*/ 11220 h 471168"/>
              <a:gd name="connsiteX3" fmla="*/ 626327 w 626327"/>
              <a:gd name="connsiteY3" fmla="*/ 253816 h 471168"/>
              <a:gd name="connsiteX4" fmla="*/ 626327 w 626327"/>
              <a:gd name="connsiteY4" fmla="*/ 253816 h 471168"/>
              <a:gd name="connsiteX5" fmla="*/ 403365 w 626327"/>
              <a:gd name="connsiteY5" fmla="*/ 471168 h 471168"/>
              <a:gd name="connsiteX6" fmla="*/ 123105 w 626327"/>
              <a:gd name="connsiteY6" fmla="*/ 429094 h 471168"/>
              <a:gd name="connsiteX7" fmla="*/ 3925 w 626327"/>
              <a:gd name="connsiteY7" fmla="*/ 245401 h 471168"/>
              <a:gd name="connsiteX0" fmla="*/ 3925 w 626327"/>
              <a:gd name="connsiteY0" fmla="*/ 245401 h 440314"/>
              <a:gd name="connsiteX1" fmla="*/ 266154 w 626327"/>
              <a:gd name="connsiteY1" fmla="*/ 0 h 440314"/>
              <a:gd name="connsiteX2" fmla="*/ 383731 w 626327"/>
              <a:gd name="connsiteY2" fmla="*/ 11220 h 440314"/>
              <a:gd name="connsiteX3" fmla="*/ 626327 w 626327"/>
              <a:gd name="connsiteY3" fmla="*/ 253816 h 440314"/>
              <a:gd name="connsiteX4" fmla="*/ 626327 w 626327"/>
              <a:gd name="connsiteY4" fmla="*/ 253816 h 440314"/>
              <a:gd name="connsiteX5" fmla="*/ 428610 w 626327"/>
              <a:gd name="connsiteY5" fmla="*/ 440314 h 440314"/>
              <a:gd name="connsiteX6" fmla="*/ 123105 w 626327"/>
              <a:gd name="connsiteY6" fmla="*/ 429094 h 440314"/>
              <a:gd name="connsiteX7" fmla="*/ 3925 w 626327"/>
              <a:gd name="connsiteY7" fmla="*/ 245401 h 440314"/>
              <a:gd name="connsiteX0" fmla="*/ 3925 w 626327"/>
              <a:gd name="connsiteY0" fmla="*/ 245401 h 473973"/>
              <a:gd name="connsiteX1" fmla="*/ 266154 w 626327"/>
              <a:gd name="connsiteY1" fmla="*/ 0 h 473973"/>
              <a:gd name="connsiteX2" fmla="*/ 383731 w 626327"/>
              <a:gd name="connsiteY2" fmla="*/ 11220 h 473973"/>
              <a:gd name="connsiteX3" fmla="*/ 626327 w 626327"/>
              <a:gd name="connsiteY3" fmla="*/ 253816 h 473973"/>
              <a:gd name="connsiteX4" fmla="*/ 626327 w 626327"/>
              <a:gd name="connsiteY4" fmla="*/ 253816 h 473973"/>
              <a:gd name="connsiteX5" fmla="*/ 428610 w 626327"/>
              <a:gd name="connsiteY5" fmla="*/ 473973 h 473973"/>
              <a:gd name="connsiteX6" fmla="*/ 123105 w 626327"/>
              <a:gd name="connsiteY6" fmla="*/ 429094 h 473973"/>
              <a:gd name="connsiteX7" fmla="*/ 3925 w 626327"/>
              <a:gd name="connsiteY7" fmla="*/ 245401 h 473973"/>
              <a:gd name="connsiteX0" fmla="*/ 3925 w 626327"/>
              <a:gd name="connsiteY0" fmla="*/ 245401 h 482234"/>
              <a:gd name="connsiteX1" fmla="*/ 266154 w 626327"/>
              <a:gd name="connsiteY1" fmla="*/ 0 h 482234"/>
              <a:gd name="connsiteX2" fmla="*/ 383731 w 626327"/>
              <a:gd name="connsiteY2" fmla="*/ 11220 h 482234"/>
              <a:gd name="connsiteX3" fmla="*/ 626327 w 626327"/>
              <a:gd name="connsiteY3" fmla="*/ 253816 h 482234"/>
              <a:gd name="connsiteX4" fmla="*/ 626327 w 626327"/>
              <a:gd name="connsiteY4" fmla="*/ 253816 h 482234"/>
              <a:gd name="connsiteX5" fmla="*/ 428610 w 626327"/>
              <a:gd name="connsiteY5" fmla="*/ 473973 h 482234"/>
              <a:gd name="connsiteX6" fmla="*/ 123105 w 626327"/>
              <a:gd name="connsiteY6" fmla="*/ 429094 h 482234"/>
              <a:gd name="connsiteX7" fmla="*/ 3925 w 626327"/>
              <a:gd name="connsiteY7" fmla="*/ 245401 h 482234"/>
              <a:gd name="connsiteX0" fmla="*/ 3925 w 626327"/>
              <a:gd name="connsiteY0" fmla="*/ 245401 h 482234"/>
              <a:gd name="connsiteX1" fmla="*/ 266154 w 626327"/>
              <a:gd name="connsiteY1" fmla="*/ 0 h 482234"/>
              <a:gd name="connsiteX2" fmla="*/ 383731 w 626327"/>
              <a:gd name="connsiteY2" fmla="*/ 11220 h 482234"/>
              <a:gd name="connsiteX3" fmla="*/ 626327 w 626327"/>
              <a:gd name="connsiteY3" fmla="*/ 253816 h 482234"/>
              <a:gd name="connsiteX4" fmla="*/ 626327 w 626327"/>
              <a:gd name="connsiteY4" fmla="*/ 253816 h 482234"/>
              <a:gd name="connsiteX5" fmla="*/ 428610 w 626327"/>
              <a:gd name="connsiteY5" fmla="*/ 473973 h 482234"/>
              <a:gd name="connsiteX6" fmla="*/ 123105 w 626327"/>
              <a:gd name="connsiteY6" fmla="*/ 429094 h 482234"/>
              <a:gd name="connsiteX7" fmla="*/ 3925 w 626327"/>
              <a:gd name="connsiteY7" fmla="*/ 245401 h 482234"/>
              <a:gd name="connsiteX0" fmla="*/ 3925 w 657181"/>
              <a:gd name="connsiteY0" fmla="*/ 245401 h 482234"/>
              <a:gd name="connsiteX1" fmla="*/ 266154 w 657181"/>
              <a:gd name="connsiteY1" fmla="*/ 0 h 482234"/>
              <a:gd name="connsiteX2" fmla="*/ 383731 w 657181"/>
              <a:gd name="connsiteY2" fmla="*/ 11220 h 482234"/>
              <a:gd name="connsiteX3" fmla="*/ 626327 w 657181"/>
              <a:gd name="connsiteY3" fmla="*/ 253816 h 482234"/>
              <a:gd name="connsiteX4" fmla="*/ 657181 w 657181"/>
              <a:gd name="connsiteY4" fmla="*/ 251011 h 482234"/>
              <a:gd name="connsiteX5" fmla="*/ 428610 w 657181"/>
              <a:gd name="connsiteY5" fmla="*/ 473973 h 482234"/>
              <a:gd name="connsiteX6" fmla="*/ 123105 w 657181"/>
              <a:gd name="connsiteY6" fmla="*/ 429094 h 482234"/>
              <a:gd name="connsiteX7" fmla="*/ 3925 w 657181"/>
              <a:gd name="connsiteY7" fmla="*/ 245401 h 482234"/>
              <a:gd name="connsiteX0" fmla="*/ 3925 w 657181"/>
              <a:gd name="connsiteY0" fmla="*/ 245401 h 482234"/>
              <a:gd name="connsiteX1" fmla="*/ 266154 w 657181"/>
              <a:gd name="connsiteY1" fmla="*/ 0 h 482234"/>
              <a:gd name="connsiteX2" fmla="*/ 383731 w 657181"/>
              <a:gd name="connsiteY2" fmla="*/ 11220 h 482234"/>
              <a:gd name="connsiteX3" fmla="*/ 643157 w 657181"/>
              <a:gd name="connsiteY3" fmla="*/ 208937 h 482234"/>
              <a:gd name="connsiteX4" fmla="*/ 657181 w 657181"/>
              <a:gd name="connsiteY4" fmla="*/ 251011 h 482234"/>
              <a:gd name="connsiteX5" fmla="*/ 428610 w 657181"/>
              <a:gd name="connsiteY5" fmla="*/ 473973 h 482234"/>
              <a:gd name="connsiteX6" fmla="*/ 123105 w 657181"/>
              <a:gd name="connsiteY6" fmla="*/ 429094 h 482234"/>
              <a:gd name="connsiteX7" fmla="*/ 3925 w 657181"/>
              <a:gd name="connsiteY7" fmla="*/ 245401 h 482234"/>
              <a:gd name="connsiteX0" fmla="*/ 3925 w 657181"/>
              <a:gd name="connsiteY0" fmla="*/ 245401 h 482234"/>
              <a:gd name="connsiteX1" fmla="*/ 266154 w 657181"/>
              <a:gd name="connsiteY1" fmla="*/ 0 h 482234"/>
              <a:gd name="connsiteX2" fmla="*/ 383731 w 657181"/>
              <a:gd name="connsiteY2" fmla="*/ 11220 h 482234"/>
              <a:gd name="connsiteX3" fmla="*/ 643157 w 657181"/>
              <a:gd name="connsiteY3" fmla="*/ 208937 h 482234"/>
              <a:gd name="connsiteX4" fmla="*/ 657181 w 657181"/>
              <a:gd name="connsiteY4" fmla="*/ 251011 h 482234"/>
              <a:gd name="connsiteX5" fmla="*/ 428610 w 657181"/>
              <a:gd name="connsiteY5" fmla="*/ 473973 h 482234"/>
              <a:gd name="connsiteX6" fmla="*/ 123105 w 657181"/>
              <a:gd name="connsiteY6" fmla="*/ 429094 h 482234"/>
              <a:gd name="connsiteX7" fmla="*/ 3925 w 657181"/>
              <a:gd name="connsiteY7" fmla="*/ 245401 h 482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7181" h="482234">
                <a:moveTo>
                  <a:pt x="3925" y="245401"/>
                </a:moveTo>
                <a:cubicBezTo>
                  <a:pt x="27766" y="173885"/>
                  <a:pt x="154611" y="47684"/>
                  <a:pt x="266154" y="0"/>
                </a:cubicBezTo>
                <a:lnTo>
                  <a:pt x="383731" y="11220"/>
                </a:lnTo>
                <a:cubicBezTo>
                  <a:pt x="517713" y="11220"/>
                  <a:pt x="592669" y="108614"/>
                  <a:pt x="643157" y="208937"/>
                </a:cubicBezTo>
                <a:lnTo>
                  <a:pt x="657181" y="251011"/>
                </a:lnTo>
                <a:cubicBezTo>
                  <a:pt x="657181" y="384993"/>
                  <a:pt x="568202" y="448729"/>
                  <a:pt x="428610" y="473973"/>
                </a:cubicBezTo>
                <a:cubicBezTo>
                  <a:pt x="346409" y="503892"/>
                  <a:pt x="224940" y="444054"/>
                  <a:pt x="123105" y="429094"/>
                </a:cubicBezTo>
                <a:cubicBezTo>
                  <a:pt x="70466" y="384216"/>
                  <a:pt x="-19916" y="316917"/>
                  <a:pt x="3925" y="245401"/>
                </a:cubicBezTo>
                <a:close/>
              </a:path>
            </a:pathLst>
          </a:custGeom>
          <a:solidFill>
            <a:srgbClr val="EFA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n w="3175">
                  <a:noFill/>
                </a:ln>
                <a:solidFill>
                  <a:srgbClr val="FF0000"/>
                </a:solidFill>
              </a:rPr>
              <a:t>28</a:t>
            </a:r>
            <a:endParaRPr lang="en-US" sz="2400" b="1" dirty="0">
              <a:ln w="3175">
                <a:noFill/>
              </a:ln>
              <a:solidFill>
                <a:srgbClr val="FF0000"/>
              </a:solidFill>
            </a:endParaRPr>
          </a:p>
        </p:txBody>
      </p:sp>
      <p:sp>
        <p:nvSpPr>
          <p:cNvPr id="8" name="Rounded Rectangle 4"/>
          <p:cNvSpPr/>
          <p:nvPr/>
        </p:nvSpPr>
        <p:spPr>
          <a:xfrm>
            <a:off x="6955472" y="3706431"/>
            <a:ext cx="657181" cy="482234"/>
          </a:xfrm>
          <a:custGeom>
            <a:avLst/>
            <a:gdLst>
              <a:gd name="connsiteX0" fmla="*/ 0 w 597159"/>
              <a:gd name="connsiteY0" fmla="*/ 242596 h 485192"/>
              <a:gd name="connsiteX1" fmla="*/ 242596 w 597159"/>
              <a:gd name="connsiteY1" fmla="*/ 0 h 485192"/>
              <a:gd name="connsiteX2" fmla="*/ 354563 w 597159"/>
              <a:gd name="connsiteY2" fmla="*/ 0 h 485192"/>
              <a:gd name="connsiteX3" fmla="*/ 597159 w 597159"/>
              <a:gd name="connsiteY3" fmla="*/ 242596 h 485192"/>
              <a:gd name="connsiteX4" fmla="*/ 597159 w 597159"/>
              <a:gd name="connsiteY4" fmla="*/ 242596 h 485192"/>
              <a:gd name="connsiteX5" fmla="*/ 354563 w 597159"/>
              <a:gd name="connsiteY5" fmla="*/ 485192 h 485192"/>
              <a:gd name="connsiteX6" fmla="*/ 242596 w 597159"/>
              <a:gd name="connsiteY6" fmla="*/ 485192 h 485192"/>
              <a:gd name="connsiteX7" fmla="*/ 0 w 597159"/>
              <a:gd name="connsiteY7" fmla="*/ 242596 h 485192"/>
              <a:gd name="connsiteX0" fmla="*/ 0 w 597159"/>
              <a:gd name="connsiteY0" fmla="*/ 242596 h 485192"/>
              <a:gd name="connsiteX1" fmla="*/ 242596 w 597159"/>
              <a:gd name="connsiteY1" fmla="*/ 0 h 485192"/>
              <a:gd name="connsiteX2" fmla="*/ 354563 w 597159"/>
              <a:gd name="connsiteY2" fmla="*/ 0 h 485192"/>
              <a:gd name="connsiteX3" fmla="*/ 597159 w 597159"/>
              <a:gd name="connsiteY3" fmla="*/ 242596 h 485192"/>
              <a:gd name="connsiteX4" fmla="*/ 597159 w 597159"/>
              <a:gd name="connsiteY4" fmla="*/ 242596 h 485192"/>
              <a:gd name="connsiteX5" fmla="*/ 354563 w 597159"/>
              <a:gd name="connsiteY5" fmla="*/ 485192 h 485192"/>
              <a:gd name="connsiteX6" fmla="*/ 242596 w 597159"/>
              <a:gd name="connsiteY6" fmla="*/ 485192 h 485192"/>
              <a:gd name="connsiteX7" fmla="*/ 0 w 597159"/>
              <a:gd name="connsiteY7" fmla="*/ 242596 h 485192"/>
              <a:gd name="connsiteX0" fmla="*/ 13025 w 610184"/>
              <a:gd name="connsiteY0" fmla="*/ 242596 h 485192"/>
              <a:gd name="connsiteX1" fmla="*/ 255621 w 610184"/>
              <a:gd name="connsiteY1" fmla="*/ 0 h 485192"/>
              <a:gd name="connsiteX2" fmla="*/ 367588 w 610184"/>
              <a:gd name="connsiteY2" fmla="*/ 0 h 485192"/>
              <a:gd name="connsiteX3" fmla="*/ 610184 w 610184"/>
              <a:gd name="connsiteY3" fmla="*/ 242596 h 485192"/>
              <a:gd name="connsiteX4" fmla="*/ 610184 w 610184"/>
              <a:gd name="connsiteY4" fmla="*/ 242596 h 485192"/>
              <a:gd name="connsiteX5" fmla="*/ 367588 w 610184"/>
              <a:gd name="connsiteY5" fmla="*/ 485192 h 485192"/>
              <a:gd name="connsiteX6" fmla="*/ 255621 w 610184"/>
              <a:gd name="connsiteY6" fmla="*/ 485192 h 485192"/>
              <a:gd name="connsiteX7" fmla="*/ 13025 w 610184"/>
              <a:gd name="connsiteY7" fmla="*/ 242596 h 485192"/>
              <a:gd name="connsiteX0" fmla="*/ 7964 w 605123"/>
              <a:gd name="connsiteY0" fmla="*/ 242596 h 485192"/>
              <a:gd name="connsiteX1" fmla="*/ 250560 w 605123"/>
              <a:gd name="connsiteY1" fmla="*/ 0 h 485192"/>
              <a:gd name="connsiteX2" fmla="*/ 362527 w 605123"/>
              <a:gd name="connsiteY2" fmla="*/ 0 h 485192"/>
              <a:gd name="connsiteX3" fmla="*/ 605123 w 605123"/>
              <a:gd name="connsiteY3" fmla="*/ 242596 h 485192"/>
              <a:gd name="connsiteX4" fmla="*/ 605123 w 605123"/>
              <a:gd name="connsiteY4" fmla="*/ 242596 h 485192"/>
              <a:gd name="connsiteX5" fmla="*/ 362527 w 605123"/>
              <a:gd name="connsiteY5" fmla="*/ 485192 h 485192"/>
              <a:gd name="connsiteX6" fmla="*/ 250560 w 605123"/>
              <a:gd name="connsiteY6" fmla="*/ 485192 h 485192"/>
              <a:gd name="connsiteX7" fmla="*/ 7964 w 605123"/>
              <a:gd name="connsiteY7" fmla="*/ 242596 h 485192"/>
              <a:gd name="connsiteX0" fmla="*/ 7964 w 605123"/>
              <a:gd name="connsiteY0" fmla="*/ 242596 h 485192"/>
              <a:gd name="connsiteX1" fmla="*/ 250560 w 605123"/>
              <a:gd name="connsiteY1" fmla="*/ 0 h 485192"/>
              <a:gd name="connsiteX2" fmla="*/ 362527 w 605123"/>
              <a:gd name="connsiteY2" fmla="*/ 0 h 485192"/>
              <a:gd name="connsiteX3" fmla="*/ 605123 w 605123"/>
              <a:gd name="connsiteY3" fmla="*/ 242596 h 485192"/>
              <a:gd name="connsiteX4" fmla="*/ 605123 w 605123"/>
              <a:gd name="connsiteY4" fmla="*/ 242596 h 485192"/>
              <a:gd name="connsiteX5" fmla="*/ 362527 w 605123"/>
              <a:gd name="connsiteY5" fmla="*/ 485192 h 485192"/>
              <a:gd name="connsiteX6" fmla="*/ 250560 w 605123"/>
              <a:gd name="connsiteY6" fmla="*/ 485192 h 485192"/>
              <a:gd name="connsiteX7" fmla="*/ 7964 w 605123"/>
              <a:gd name="connsiteY7" fmla="*/ 242596 h 485192"/>
              <a:gd name="connsiteX0" fmla="*/ 7851 w 607814"/>
              <a:gd name="connsiteY0" fmla="*/ 200522 h 485192"/>
              <a:gd name="connsiteX1" fmla="*/ 253251 w 607814"/>
              <a:gd name="connsiteY1" fmla="*/ 0 h 485192"/>
              <a:gd name="connsiteX2" fmla="*/ 365218 w 607814"/>
              <a:gd name="connsiteY2" fmla="*/ 0 h 485192"/>
              <a:gd name="connsiteX3" fmla="*/ 607814 w 607814"/>
              <a:gd name="connsiteY3" fmla="*/ 242596 h 485192"/>
              <a:gd name="connsiteX4" fmla="*/ 607814 w 607814"/>
              <a:gd name="connsiteY4" fmla="*/ 242596 h 485192"/>
              <a:gd name="connsiteX5" fmla="*/ 365218 w 607814"/>
              <a:gd name="connsiteY5" fmla="*/ 485192 h 485192"/>
              <a:gd name="connsiteX6" fmla="*/ 253251 w 607814"/>
              <a:gd name="connsiteY6" fmla="*/ 485192 h 485192"/>
              <a:gd name="connsiteX7" fmla="*/ 7851 w 607814"/>
              <a:gd name="connsiteY7" fmla="*/ 200522 h 485192"/>
              <a:gd name="connsiteX0" fmla="*/ 6 w 599969"/>
              <a:gd name="connsiteY0" fmla="*/ 211742 h 496412"/>
              <a:gd name="connsiteX1" fmla="*/ 239796 w 599969"/>
              <a:gd name="connsiteY1" fmla="*/ 0 h 496412"/>
              <a:gd name="connsiteX2" fmla="*/ 357373 w 599969"/>
              <a:gd name="connsiteY2" fmla="*/ 11220 h 496412"/>
              <a:gd name="connsiteX3" fmla="*/ 599969 w 599969"/>
              <a:gd name="connsiteY3" fmla="*/ 253816 h 496412"/>
              <a:gd name="connsiteX4" fmla="*/ 599969 w 599969"/>
              <a:gd name="connsiteY4" fmla="*/ 253816 h 496412"/>
              <a:gd name="connsiteX5" fmla="*/ 357373 w 599969"/>
              <a:gd name="connsiteY5" fmla="*/ 496412 h 496412"/>
              <a:gd name="connsiteX6" fmla="*/ 245406 w 599969"/>
              <a:gd name="connsiteY6" fmla="*/ 496412 h 496412"/>
              <a:gd name="connsiteX7" fmla="*/ 6 w 599969"/>
              <a:gd name="connsiteY7" fmla="*/ 211742 h 496412"/>
              <a:gd name="connsiteX0" fmla="*/ 6 w 599969"/>
              <a:gd name="connsiteY0" fmla="*/ 211742 h 496412"/>
              <a:gd name="connsiteX1" fmla="*/ 239796 w 599969"/>
              <a:gd name="connsiteY1" fmla="*/ 0 h 496412"/>
              <a:gd name="connsiteX2" fmla="*/ 357373 w 599969"/>
              <a:gd name="connsiteY2" fmla="*/ 11220 h 496412"/>
              <a:gd name="connsiteX3" fmla="*/ 599969 w 599969"/>
              <a:gd name="connsiteY3" fmla="*/ 253816 h 496412"/>
              <a:gd name="connsiteX4" fmla="*/ 599969 w 599969"/>
              <a:gd name="connsiteY4" fmla="*/ 253816 h 496412"/>
              <a:gd name="connsiteX5" fmla="*/ 357373 w 599969"/>
              <a:gd name="connsiteY5" fmla="*/ 496412 h 496412"/>
              <a:gd name="connsiteX6" fmla="*/ 245406 w 599969"/>
              <a:gd name="connsiteY6" fmla="*/ 496412 h 496412"/>
              <a:gd name="connsiteX7" fmla="*/ 6 w 599969"/>
              <a:gd name="connsiteY7" fmla="*/ 211742 h 496412"/>
              <a:gd name="connsiteX0" fmla="*/ 1799 w 601762"/>
              <a:gd name="connsiteY0" fmla="*/ 211742 h 496412"/>
              <a:gd name="connsiteX1" fmla="*/ 241589 w 601762"/>
              <a:gd name="connsiteY1" fmla="*/ 0 h 496412"/>
              <a:gd name="connsiteX2" fmla="*/ 359166 w 601762"/>
              <a:gd name="connsiteY2" fmla="*/ 11220 h 496412"/>
              <a:gd name="connsiteX3" fmla="*/ 601762 w 601762"/>
              <a:gd name="connsiteY3" fmla="*/ 253816 h 496412"/>
              <a:gd name="connsiteX4" fmla="*/ 601762 w 601762"/>
              <a:gd name="connsiteY4" fmla="*/ 253816 h 496412"/>
              <a:gd name="connsiteX5" fmla="*/ 359166 w 601762"/>
              <a:gd name="connsiteY5" fmla="*/ 496412 h 496412"/>
              <a:gd name="connsiteX6" fmla="*/ 247199 w 601762"/>
              <a:gd name="connsiteY6" fmla="*/ 496412 h 496412"/>
              <a:gd name="connsiteX7" fmla="*/ 1799 w 601762"/>
              <a:gd name="connsiteY7" fmla="*/ 211742 h 496412"/>
              <a:gd name="connsiteX0" fmla="*/ 1563 w 623965"/>
              <a:gd name="connsiteY0" fmla="*/ 245401 h 496412"/>
              <a:gd name="connsiteX1" fmla="*/ 263792 w 623965"/>
              <a:gd name="connsiteY1" fmla="*/ 0 h 496412"/>
              <a:gd name="connsiteX2" fmla="*/ 381369 w 623965"/>
              <a:gd name="connsiteY2" fmla="*/ 11220 h 496412"/>
              <a:gd name="connsiteX3" fmla="*/ 623965 w 623965"/>
              <a:gd name="connsiteY3" fmla="*/ 253816 h 496412"/>
              <a:gd name="connsiteX4" fmla="*/ 623965 w 623965"/>
              <a:gd name="connsiteY4" fmla="*/ 253816 h 496412"/>
              <a:gd name="connsiteX5" fmla="*/ 381369 w 623965"/>
              <a:gd name="connsiteY5" fmla="*/ 496412 h 496412"/>
              <a:gd name="connsiteX6" fmla="*/ 269402 w 623965"/>
              <a:gd name="connsiteY6" fmla="*/ 496412 h 496412"/>
              <a:gd name="connsiteX7" fmla="*/ 1563 w 623965"/>
              <a:gd name="connsiteY7" fmla="*/ 245401 h 496412"/>
              <a:gd name="connsiteX0" fmla="*/ 14199 w 636601"/>
              <a:gd name="connsiteY0" fmla="*/ 245401 h 496412"/>
              <a:gd name="connsiteX1" fmla="*/ 276428 w 636601"/>
              <a:gd name="connsiteY1" fmla="*/ 0 h 496412"/>
              <a:gd name="connsiteX2" fmla="*/ 394005 w 636601"/>
              <a:gd name="connsiteY2" fmla="*/ 11220 h 496412"/>
              <a:gd name="connsiteX3" fmla="*/ 636601 w 636601"/>
              <a:gd name="connsiteY3" fmla="*/ 253816 h 496412"/>
              <a:gd name="connsiteX4" fmla="*/ 636601 w 636601"/>
              <a:gd name="connsiteY4" fmla="*/ 253816 h 496412"/>
              <a:gd name="connsiteX5" fmla="*/ 394005 w 636601"/>
              <a:gd name="connsiteY5" fmla="*/ 496412 h 496412"/>
              <a:gd name="connsiteX6" fmla="*/ 119354 w 636601"/>
              <a:gd name="connsiteY6" fmla="*/ 443119 h 496412"/>
              <a:gd name="connsiteX7" fmla="*/ 14199 w 636601"/>
              <a:gd name="connsiteY7" fmla="*/ 245401 h 496412"/>
              <a:gd name="connsiteX0" fmla="*/ 5192 w 627594"/>
              <a:gd name="connsiteY0" fmla="*/ 245401 h 496412"/>
              <a:gd name="connsiteX1" fmla="*/ 267421 w 627594"/>
              <a:gd name="connsiteY1" fmla="*/ 0 h 496412"/>
              <a:gd name="connsiteX2" fmla="*/ 384998 w 627594"/>
              <a:gd name="connsiteY2" fmla="*/ 11220 h 496412"/>
              <a:gd name="connsiteX3" fmla="*/ 627594 w 627594"/>
              <a:gd name="connsiteY3" fmla="*/ 253816 h 496412"/>
              <a:gd name="connsiteX4" fmla="*/ 627594 w 627594"/>
              <a:gd name="connsiteY4" fmla="*/ 253816 h 496412"/>
              <a:gd name="connsiteX5" fmla="*/ 384998 w 627594"/>
              <a:gd name="connsiteY5" fmla="*/ 496412 h 496412"/>
              <a:gd name="connsiteX6" fmla="*/ 110347 w 627594"/>
              <a:gd name="connsiteY6" fmla="*/ 443119 h 496412"/>
              <a:gd name="connsiteX7" fmla="*/ 5192 w 627594"/>
              <a:gd name="connsiteY7" fmla="*/ 245401 h 496412"/>
              <a:gd name="connsiteX0" fmla="*/ 739 w 623141"/>
              <a:gd name="connsiteY0" fmla="*/ 245401 h 496412"/>
              <a:gd name="connsiteX1" fmla="*/ 262968 w 623141"/>
              <a:gd name="connsiteY1" fmla="*/ 0 h 496412"/>
              <a:gd name="connsiteX2" fmla="*/ 380545 w 623141"/>
              <a:gd name="connsiteY2" fmla="*/ 11220 h 496412"/>
              <a:gd name="connsiteX3" fmla="*/ 623141 w 623141"/>
              <a:gd name="connsiteY3" fmla="*/ 253816 h 496412"/>
              <a:gd name="connsiteX4" fmla="*/ 623141 w 623141"/>
              <a:gd name="connsiteY4" fmla="*/ 253816 h 496412"/>
              <a:gd name="connsiteX5" fmla="*/ 380545 w 623141"/>
              <a:gd name="connsiteY5" fmla="*/ 496412 h 496412"/>
              <a:gd name="connsiteX6" fmla="*/ 105894 w 623141"/>
              <a:gd name="connsiteY6" fmla="*/ 443119 h 496412"/>
              <a:gd name="connsiteX7" fmla="*/ 739 w 623141"/>
              <a:gd name="connsiteY7" fmla="*/ 245401 h 496412"/>
              <a:gd name="connsiteX0" fmla="*/ 3925 w 626327"/>
              <a:gd name="connsiteY0" fmla="*/ 245401 h 496412"/>
              <a:gd name="connsiteX1" fmla="*/ 266154 w 626327"/>
              <a:gd name="connsiteY1" fmla="*/ 0 h 496412"/>
              <a:gd name="connsiteX2" fmla="*/ 383731 w 626327"/>
              <a:gd name="connsiteY2" fmla="*/ 11220 h 496412"/>
              <a:gd name="connsiteX3" fmla="*/ 626327 w 626327"/>
              <a:gd name="connsiteY3" fmla="*/ 253816 h 496412"/>
              <a:gd name="connsiteX4" fmla="*/ 626327 w 626327"/>
              <a:gd name="connsiteY4" fmla="*/ 253816 h 496412"/>
              <a:gd name="connsiteX5" fmla="*/ 383731 w 626327"/>
              <a:gd name="connsiteY5" fmla="*/ 496412 h 496412"/>
              <a:gd name="connsiteX6" fmla="*/ 123105 w 626327"/>
              <a:gd name="connsiteY6" fmla="*/ 429094 h 496412"/>
              <a:gd name="connsiteX7" fmla="*/ 3925 w 626327"/>
              <a:gd name="connsiteY7" fmla="*/ 245401 h 496412"/>
              <a:gd name="connsiteX0" fmla="*/ 3925 w 626327"/>
              <a:gd name="connsiteY0" fmla="*/ 245401 h 471168"/>
              <a:gd name="connsiteX1" fmla="*/ 266154 w 626327"/>
              <a:gd name="connsiteY1" fmla="*/ 0 h 471168"/>
              <a:gd name="connsiteX2" fmla="*/ 383731 w 626327"/>
              <a:gd name="connsiteY2" fmla="*/ 11220 h 471168"/>
              <a:gd name="connsiteX3" fmla="*/ 626327 w 626327"/>
              <a:gd name="connsiteY3" fmla="*/ 253816 h 471168"/>
              <a:gd name="connsiteX4" fmla="*/ 626327 w 626327"/>
              <a:gd name="connsiteY4" fmla="*/ 253816 h 471168"/>
              <a:gd name="connsiteX5" fmla="*/ 403365 w 626327"/>
              <a:gd name="connsiteY5" fmla="*/ 471168 h 471168"/>
              <a:gd name="connsiteX6" fmla="*/ 123105 w 626327"/>
              <a:gd name="connsiteY6" fmla="*/ 429094 h 471168"/>
              <a:gd name="connsiteX7" fmla="*/ 3925 w 626327"/>
              <a:gd name="connsiteY7" fmla="*/ 245401 h 471168"/>
              <a:gd name="connsiteX0" fmla="*/ 3925 w 626327"/>
              <a:gd name="connsiteY0" fmla="*/ 245401 h 440314"/>
              <a:gd name="connsiteX1" fmla="*/ 266154 w 626327"/>
              <a:gd name="connsiteY1" fmla="*/ 0 h 440314"/>
              <a:gd name="connsiteX2" fmla="*/ 383731 w 626327"/>
              <a:gd name="connsiteY2" fmla="*/ 11220 h 440314"/>
              <a:gd name="connsiteX3" fmla="*/ 626327 w 626327"/>
              <a:gd name="connsiteY3" fmla="*/ 253816 h 440314"/>
              <a:gd name="connsiteX4" fmla="*/ 626327 w 626327"/>
              <a:gd name="connsiteY4" fmla="*/ 253816 h 440314"/>
              <a:gd name="connsiteX5" fmla="*/ 428610 w 626327"/>
              <a:gd name="connsiteY5" fmla="*/ 440314 h 440314"/>
              <a:gd name="connsiteX6" fmla="*/ 123105 w 626327"/>
              <a:gd name="connsiteY6" fmla="*/ 429094 h 440314"/>
              <a:gd name="connsiteX7" fmla="*/ 3925 w 626327"/>
              <a:gd name="connsiteY7" fmla="*/ 245401 h 440314"/>
              <a:gd name="connsiteX0" fmla="*/ 3925 w 626327"/>
              <a:gd name="connsiteY0" fmla="*/ 245401 h 473973"/>
              <a:gd name="connsiteX1" fmla="*/ 266154 w 626327"/>
              <a:gd name="connsiteY1" fmla="*/ 0 h 473973"/>
              <a:gd name="connsiteX2" fmla="*/ 383731 w 626327"/>
              <a:gd name="connsiteY2" fmla="*/ 11220 h 473973"/>
              <a:gd name="connsiteX3" fmla="*/ 626327 w 626327"/>
              <a:gd name="connsiteY3" fmla="*/ 253816 h 473973"/>
              <a:gd name="connsiteX4" fmla="*/ 626327 w 626327"/>
              <a:gd name="connsiteY4" fmla="*/ 253816 h 473973"/>
              <a:gd name="connsiteX5" fmla="*/ 428610 w 626327"/>
              <a:gd name="connsiteY5" fmla="*/ 473973 h 473973"/>
              <a:gd name="connsiteX6" fmla="*/ 123105 w 626327"/>
              <a:gd name="connsiteY6" fmla="*/ 429094 h 473973"/>
              <a:gd name="connsiteX7" fmla="*/ 3925 w 626327"/>
              <a:gd name="connsiteY7" fmla="*/ 245401 h 473973"/>
              <a:gd name="connsiteX0" fmla="*/ 3925 w 626327"/>
              <a:gd name="connsiteY0" fmla="*/ 245401 h 482234"/>
              <a:gd name="connsiteX1" fmla="*/ 266154 w 626327"/>
              <a:gd name="connsiteY1" fmla="*/ 0 h 482234"/>
              <a:gd name="connsiteX2" fmla="*/ 383731 w 626327"/>
              <a:gd name="connsiteY2" fmla="*/ 11220 h 482234"/>
              <a:gd name="connsiteX3" fmla="*/ 626327 w 626327"/>
              <a:gd name="connsiteY3" fmla="*/ 253816 h 482234"/>
              <a:gd name="connsiteX4" fmla="*/ 626327 w 626327"/>
              <a:gd name="connsiteY4" fmla="*/ 253816 h 482234"/>
              <a:gd name="connsiteX5" fmla="*/ 428610 w 626327"/>
              <a:gd name="connsiteY5" fmla="*/ 473973 h 482234"/>
              <a:gd name="connsiteX6" fmla="*/ 123105 w 626327"/>
              <a:gd name="connsiteY6" fmla="*/ 429094 h 482234"/>
              <a:gd name="connsiteX7" fmla="*/ 3925 w 626327"/>
              <a:gd name="connsiteY7" fmla="*/ 245401 h 482234"/>
              <a:gd name="connsiteX0" fmla="*/ 3925 w 626327"/>
              <a:gd name="connsiteY0" fmla="*/ 245401 h 482234"/>
              <a:gd name="connsiteX1" fmla="*/ 266154 w 626327"/>
              <a:gd name="connsiteY1" fmla="*/ 0 h 482234"/>
              <a:gd name="connsiteX2" fmla="*/ 383731 w 626327"/>
              <a:gd name="connsiteY2" fmla="*/ 11220 h 482234"/>
              <a:gd name="connsiteX3" fmla="*/ 626327 w 626327"/>
              <a:gd name="connsiteY3" fmla="*/ 253816 h 482234"/>
              <a:gd name="connsiteX4" fmla="*/ 626327 w 626327"/>
              <a:gd name="connsiteY4" fmla="*/ 253816 h 482234"/>
              <a:gd name="connsiteX5" fmla="*/ 428610 w 626327"/>
              <a:gd name="connsiteY5" fmla="*/ 473973 h 482234"/>
              <a:gd name="connsiteX6" fmla="*/ 123105 w 626327"/>
              <a:gd name="connsiteY6" fmla="*/ 429094 h 482234"/>
              <a:gd name="connsiteX7" fmla="*/ 3925 w 626327"/>
              <a:gd name="connsiteY7" fmla="*/ 245401 h 482234"/>
              <a:gd name="connsiteX0" fmla="*/ 3925 w 657181"/>
              <a:gd name="connsiteY0" fmla="*/ 245401 h 482234"/>
              <a:gd name="connsiteX1" fmla="*/ 266154 w 657181"/>
              <a:gd name="connsiteY1" fmla="*/ 0 h 482234"/>
              <a:gd name="connsiteX2" fmla="*/ 383731 w 657181"/>
              <a:gd name="connsiteY2" fmla="*/ 11220 h 482234"/>
              <a:gd name="connsiteX3" fmla="*/ 626327 w 657181"/>
              <a:gd name="connsiteY3" fmla="*/ 253816 h 482234"/>
              <a:gd name="connsiteX4" fmla="*/ 657181 w 657181"/>
              <a:gd name="connsiteY4" fmla="*/ 251011 h 482234"/>
              <a:gd name="connsiteX5" fmla="*/ 428610 w 657181"/>
              <a:gd name="connsiteY5" fmla="*/ 473973 h 482234"/>
              <a:gd name="connsiteX6" fmla="*/ 123105 w 657181"/>
              <a:gd name="connsiteY6" fmla="*/ 429094 h 482234"/>
              <a:gd name="connsiteX7" fmla="*/ 3925 w 657181"/>
              <a:gd name="connsiteY7" fmla="*/ 245401 h 482234"/>
              <a:gd name="connsiteX0" fmla="*/ 3925 w 657181"/>
              <a:gd name="connsiteY0" fmla="*/ 245401 h 482234"/>
              <a:gd name="connsiteX1" fmla="*/ 266154 w 657181"/>
              <a:gd name="connsiteY1" fmla="*/ 0 h 482234"/>
              <a:gd name="connsiteX2" fmla="*/ 383731 w 657181"/>
              <a:gd name="connsiteY2" fmla="*/ 11220 h 482234"/>
              <a:gd name="connsiteX3" fmla="*/ 643157 w 657181"/>
              <a:gd name="connsiteY3" fmla="*/ 208937 h 482234"/>
              <a:gd name="connsiteX4" fmla="*/ 657181 w 657181"/>
              <a:gd name="connsiteY4" fmla="*/ 251011 h 482234"/>
              <a:gd name="connsiteX5" fmla="*/ 428610 w 657181"/>
              <a:gd name="connsiteY5" fmla="*/ 473973 h 482234"/>
              <a:gd name="connsiteX6" fmla="*/ 123105 w 657181"/>
              <a:gd name="connsiteY6" fmla="*/ 429094 h 482234"/>
              <a:gd name="connsiteX7" fmla="*/ 3925 w 657181"/>
              <a:gd name="connsiteY7" fmla="*/ 245401 h 482234"/>
              <a:gd name="connsiteX0" fmla="*/ 3925 w 657181"/>
              <a:gd name="connsiteY0" fmla="*/ 245401 h 482234"/>
              <a:gd name="connsiteX1" fmla="*/ 266154 w 657181"/>
              <a:gd name="connsiteY1" fmla="*/ 0 h 482234"/>
              <a:gd name="connsiteX2" fmla="*/ 383731 w 657181"/>
              <a:gd name="connsiteY2" fmla="*/ 11220 h 482234"/>
              <a:gd name="connsiteX3" fmla="*/ 643157 w 657181"/>
              <a:gd name="connsiteY3" fmla="*/ 208937 h 482234"/>
              <a:gd name="connsiteX4" fmla="*/ 657181 w 657181"/>
              <a:gd name="connsiteY4" fmla="*/ 251011 h 482234"/>
              <a:gd name="connsiteX5" fmla="*/ 428610 w 657181"/>
              <a:gd name="connsiteY5" fmla="*/ 473973 h 482234"/>
              <a:gd name="connsiteX6" fmla="*/ 123105 w 657181"/>
              <a:gd name="connsiteY6" fmla="*/ 429094 h 482234"/>
              <a:gd name="connsiteX7" fmla="*/ 3925 w 657181"/>
              <a:gd name="connsiteY7" fmla="*/ 245401 h 482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7181" h="482234">
                <a:moveTo>
                  <a:pt x="3925" y="245401"/>
                </a:moveTo>
                <a:cubicBezTo>
                  <a:pt x="27766" y="173885"/>
                  <a:pt x="154611" y="47684"/>
                  <a:pt x="266154" y="0"/>
                </a:cubicBezTo>
                <a:lnTo>
                  <a:pt x="383731" y="11220"/>
                </a:lnTo>
                <a:cubicBezTo>
                  <a:pt x="517713" y="11220"/>
                  <a:pt x="592669" y="108614"/>
                  <a:pt x="643157" y="208937"/>
                </a:cubicBezTo>
                <a:lnTo>
                  <a:pt x="657181" y="251011"/>
                </a:lnTo>
                <a:cubicBezTo>
                  <a:pt x="657181" y="384993"/>
                  <a:pt x="568202" y="448729"/>
                  <a:pt x="428610" y="473973"/>
                </a:cubicBezTo>
                <a:cubicBezTo>
                  <a:pt x="346409" y="503892"/>
                  <a:pt x="224940" y="444054"/>
                  <a:pt x="123105" y="429094"/>
                </a:cubicBezTo>
                <a:cubicBezTo>
                  <a:pt x="70466" y="384216"/>
                  <a:pt x="-19916" y="316917"/>
                  <a:pt x="3925" y="245401"/>
                </a:cubicBezTo>
                <a:close/>
              </a:path>
            </a:pathLst>
          </a:custGeom>
          <a:solidFill>
            <a:srgbClr val="EFA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n w="3175">
                  <a:noFill/>
                </a:ln>
                <a:solidFill>
                  <a:srgbClr val="FF0000"/>
                </a:solidFill>
              </a:rPr>
              <a:t>68</a:t>
            </a:r>
            <a:endParaRPr lang="en-US" sz="2000" b="1" dirty="0">
              <a:ln w="3175">
                <a:noFill/>
              </a:ln>
              <a:solidFill>
                <a:srgbClr val="FF0000"/>
              </a:solidFill>
            </a:endParaRPr>
          </a:p>
        </p:txBody>
      </p:sp>
      <p:sp>
        <p:nvSpPr>
          <p:cNvPr id="9" name="Rounded Rectangle 4"/>
          <p:cNvSpPr/>
          <p:nvPr/>
        </p:nvSpPr>
        <p:spPr>
          <a:xfrm>
            <a:off x="9081533" y="3642047"/>
            <a:ext cx="657181" cy="482234"/>
          </a:xfrm>
          <a:custGeom>
            <a:avLst/>
            <a:gdLst>
              <a:gd name="connsiteX0" fmla="*/ 0 w 597159"/>
              <a:gd name="connsiteY0" fmla="*/ 242596 h 485192"/>
              <a:gd name="connsiteX1" fmla="*/ 242596 w 597159"/>
              <a:gd name="connsiteY1" fmla="*/ 0 h 485192"/>
              <a:gd name="connsiteX2" fmla="*/ 354563 w 597159"/>
              <a:gd name="connsiteY2" fmla="*/ 0 h 485192"/>
              <a:gd name="connsiteX3" fmla="*/ 597159 w 597159"/>
              <a:gd name="connsiteY3" fmla="*/ 242596 h 485192"/>
              <a:gd name="connsiteX4" fmla="*/ 597159 w 597159"/>
              <a:gd name="connsiteY4" fmla="*/ 242596 h 485192"/>
              <a:gd name="connsiteX5" fmla="*/ 354563 w 597159"/>
              <a:gd name="connsiteY5" fmla="*/ 485192 h 485192"/>
              <a:gd name="connsiteX6" fmla="*/ 242596 w 597159"/>
              <a:gd name="connsiteY6" fmla="*/ 485192 h 485192"/>
              <a:gd name="connsiteX7" fmla="*/ 0 w 597159"/>
              <a:gd name="connsiteY7" fmla="*/ 242596 h 485192"/>
              <a:gd name="connsiteX0" fmla="*/ 0 w 597159"/>
              <a:gd name="connsiteY0" fmla="*/ 242596 h 485192"/>
              <a:gd name="connsiteX1" fmla="*/ 242596 w 597159"/>
              <a:gd name="connsiteY1" fmla="*/ 0 h 485192"/>
              <a:gd name="connsiteX2" fmla="*/ 354563 w 597159"/>
              <a:gd name="connsiteY2" fmla="*/ 0 h 485192"/>
              <a:gd name="connsiteX3" fmla="*/ 597159 w 597159"/>
              <a:gd name="connsiteY3" fmla="*/ 242596 h 485192"/>
              <a:gd name="connsiteX4" fmla="*/ 597159 w 597159"/>
              <a:gd name="connsiteY4" fmla="*/ 242596 h 485192"/>
              <a:gd name="connsiteX5" fmla="*/ 354563 w 597159"/>
              <a:gd name="connsiteY5" fmla="*/ 485192 h 485192"/>
              <a:gd name="connsiteX6" fmla="*/ 242596 w 597159"/>
              <a:gd name="connsiteY6" fmla="*/ 485192 h 485192"/>
              <a:gd name="connsiteX7" fmla="*/ 0 w 597159"/>
              <a:gd name="connsiteY7" fmla="*/ 242596 h 485192"/>
              <a:gd name="connsiteX0" fmla="*/ 13025 w 610184"/>
              <a:gd name="connsiteY0" fmla="*/ 242596 h 485192"/>
              <a:gd name="connsiteX1" fmla="*/ 255621 w 610184"/>
              <a:gd name="connsiteY1" fmla="*/ 0 h 485192"/>
              <a:gd name="connsiteX2" fmla="*/ 367588 w 610184"/>
              <a:gd name="connsiteY2" fmla="*/ 0 h 485192"/>
              <a:gd name="connsiteX3" fmla="*/ 610184 w 610184"/>
              <a:gd name="connsiteY3" fmla="*/ 242596 h 485192"/>
              <a:gd name="connsiteX4" fmla="*/ 610184 w 610184"/>
              <a:gd name="connsiteY4" fmla="*/ 242596 h 485192"/>
              <a:gd name="connsiteX5" fmla="*/ 367588 w 610184"/>
              <a:gd name="connsiteY5" fmla="*/ 485192 h 485192"/>
              <a:gd name="connsiteX6" fmla="*/ 255621 w 610184"/>
              <a:gd name="connsiteY6" fmla="*/ 485192 h 485192"/>
              <a:gd name="connsiteX7" fmla="*/ 13025 w 610184"/>
              <a:gd name="connsiteY7" fmla="*/ 242596 h 485192"/>
              <a:gd name="connsiteX0" fmla="*/ 7964 w 605123"/>
              <a:gd name="connsiteY0" fmla="*/ 242596 h 485192"/>
              <a:gd name="connsiteX1" fmla="*/ 250560 w 605123"/>
              <a:gd name="connsiteY1" fmla="*/ 0 h 485192"/>
              <a:gd name="connsiteX2" fmla="*/ 362527 w 605123"/>
              <a:gd name="connsiteY2" fmla="*/ 0 h 485192"/>
              <a:gd name="connsiteX3" fmla="*/ 605123 w 605123"/>
              <a:gd name="connsiteY3" fmla="*/ 242596 h 485192"/>
              <a:gd name="connsiteX4" fmla="*/ 605123 w 605123"/>
              <a:gd name="connsiteY4" fmla="*/ 242596 h 485192"/>
              <a:gd name="connsiteX5" fmla="*/ 362527 w 605123"/>
              <a:gd name="connsiteY5" fmla="*/ 485192 h 485192"/>
              <a:gd name="connsiteX6" fmla="*/ 250560 w 605123"/>
              <a:gd name="connsiteY6" fmla="*/ 485192 h 485192"/>
              <a:gd name="connsiteX7" fmla="*/ 7964 w 605123"/>
              <a:gd name="connsiteY7" fmla="*/ 242596 h 485192"/>
              <a:gd name="connsiteX0" fmla="*/ 7964 w 605123"/>
              <a:gd name="connsiteY0" fmla="*/ 242596 h 485192"/>
              <a:gd name="connsiteX1" fmla="*/ 250560 w 605123"/>
              <a:gd name="connsiteY1" fmla="*/ 0 h 485192"/>
              <a:gd name="connsiteX2" fmla="*/ 362527 w 605123"/>
              <a:gd name="connsiteY2" fmla="*/ 0 h 485192"/>
              <a:gd name="connsiteX3" fmla="*/ 605123 w 605123"/>
              <a:gd name="connsiteY3" fmla="*/ 242596 h 485192"/>
              <a:gd name="connsiteX4" fmla="*/ 605123 w 605123"/>
              <a:gd name="connsiteY4" fmla="*/ 242596 h 485192"/>
              <a:gd name="connsiteX5" fmla="*/ 362527 w 605123"/>
              <a:gd name="connsiteY5" fmla="*/ 485192 h 485192"/>
              <a:gd name="connsiteX6" fmla="*/ 250560 w 605123"/>
              <a:gd name="connsiteY6" fmla="*/ 485192 h 485192"/>
              <a:gd name="connsiteX7" fmla="*/ 7964 w 605123"/>
              <a:gd name="connsiteY7" fmla="*/ 242596 h 485192"/>
              <a:gd name="connsiteX0" fmla="*/ 7851 w 607814"/>
              <a:gd name="connsiteY0" fmla="*/ 200522 h 485192"/>
              <a:gd name="connsiteX1" fmla="*/ 253251 w 607814"/>
              <a:gd name="connsiteY1" fmla="*/ 0 h 485192"/>
              <a:gd name="connsiteX2" fmla="*/ 365218 w 607814"/>
              <a:gd name="connsiteY2" fmla="*/ 0 h 485192"/>
              <a:gd name="connsiteX3" fmla="*/ 607814 w 607814"/>
              <a:gd name="connsiteY3" fmla="*/ 242596 h 485192"/>
              <a:gd name="connsiteX4" fmla="*/ 607814 w 607814"/>
              <a:gd name="connsiteY4" fmla="*/ 242596 h 485192"/>
              <a:gd name="connsiteX5" fmla="*/ 365218 w 607814"/>
              <a:gd name="connsiteY5" fmla="*/ 485192 h 485192"/>
              <a:gd name="connsiteX6" fmla="*/ 253251 w 607814"/>
              <a:gd name="connsiteY6" fmla="*/ 485192 h 485192"/>
              <a:gd name="connsiteX7" fmla="*/ 7851 w 607814"/>
              <a:gd name="connsiteY7" fmla="*/ 200522 h 485192"/>
              <a:gd name="connsiteX0" fmla="*/ 6 w 599969"/>
              <a:gd name="connsiteY0" fmla="*/ 211742 h 496412"/>
              <a:gd name="connsiteX1" fmla="*/ 239796 w 599969"/>
              <a:gd name="connsiteY1" fmla="*/ 0 h 496412"/>
              <a:gd name="connsiteX2" fmla="*/ 357373 w 599969"/>
              <a:gd name="connsiteY2" fmla="*/ 11220 h 496412"/>
              <a:gd name="connsiteX3" fmla="*/ 599969 w 599969"/>
              <a:gd name="connsiteY3" fmla="*/ 253816 h 496412"/>
              <a:gd name="connsiteX4" fmla="*/ 599969 w 599969"/>
              <a:gd name="connsiteY4" fmla="*/ 253816 h 496412"/>
              <a:gd name="connsiteX5" fmla="*/ 357373 w 599969"/>
              <a:gd name="connsiteY5" fmla="*/ 496412 h 496412"/>
              <a:gd name="connsiteX6" fmla="*/ 245406 w 599969"/>
              <a:gd name="connsiteY6" fmla="*/ 496412 h 496412"/>
              <a:gd name="connsiteX7" fmla="*/ 6 w 599969"/>
              <a:gd name="connsiteY7" fmla="*/ 211742 h 496412"/>
              <a:gd name="connsiteX0" fmla="*/ 6 w 599969"/>
              <a:gd name="connsiteY0" fmla="*/ 211742 h 496412"/>
              <a:gd name="connsiteX1" fmla="*/ 239796 w 599969"/>
              <a:gd name="connsiteY1" fmla="*/ 0 h 496412"/>
              <a:gd name="connsiteX2" fmla="*/ 357373 w 599969"/>
              <a:gd name="connsiteY2" fmla="*/ 11220 h 496412"/>
              <a:gd name="connsiteX3" fmla="*/ 599969 w 599969"/>
              <a:gd name="connsiteY3" fmla="*/ 253816 h 496412"/>
              <a:gd name="connsiteX4" fmla="*/ 599969 w 599969"/>
              <a:gd name="connsiteY4" fmla="*/ 253816 h 496412"/>
              <a:gd name="connsiteX5" fmla="*/ 357373 w 599969"/>
              <a:gd name="connsiteY5" fmla="*/ 496412 h 496412"/>
              <a:gd name="connsiteX6" fmla="*/ 245406 w 599969"/>
              <a:gd name="connsiteY6" fmla="*/ 496412 h 496412"/>
              <a:gd name="connsiteX7" fmla="*/ 6 w 599969"/>
              <a:gd name="connsiteY7" fmla="*/ 211742 h 496412"/>
              <a:gd name="connsiteX0" fmla="*/ 1799 w 601762"/>
              <a:gd name="connsiteY0" fmla="*/ 211742 h 496412"/>
              <a:gd name="connsiteX1" fmla="*/ 241589 w 601762"/>
              <a:gd name="connsiteY1" fmla="*/ 0 h 496412"/>
              <a:gd name="connsiteX2" fmla="*/ 359166 w 601762"/>
              <a:gd name="connsiteY2" fmla="*/ 11220 h 496412"/>
              <a:gd name="connsiteX3" fmla="*/ 601762 w 601762"/>
              <a:gd name="connsiteY3" fmla="*/ 253816 h 496412"/>
              <a:gd name="connsiteX4" fmla="*/ 601762 w 601762"/>
              <a:gd name="connsiteY4" fmla="*/ 253816 h 496412"/>
              <a:gd name="connsiteX5" fmla="*/ 359166 w 601762"/>
              <a:gd name="connsiteY5" fmla="*/ 496412 h 496412"/>
              <a:gd name="connsiteX6" fmla="*/ 247199 w 601762"/>
              <a:gd name="connsiteY6" fmla="*/ 496412 h 496412"/>
              <a:gd name="connsiteX7" fmla="*/ 1799 w 601762"/>
              <a:gd name="connsiteY7" fmla="*/ 211742 h 496412"/>
              <a:gd name="connsiteX0" fmla="*/ 1563 w 623965"/>
              <a:gd name="connsiteY0" fmla="*/ 245401 h 496412"/>
              <a:gd name="connsiteX1" fmla="*/ 263792 w 623965"/>
              <a:gd name="connsiteY1" fmla="*/ 0 h 496412"/>
              <a:gd name="connsiteX2" fmla="*/ 381369 w 623965"/>
              <a:gd name="connsiteY2" fmla="*/ 11220 h 496412"/>
              <a:gd name="connsiteX3" fmla="*/ 623965 w 623965"/>
              <a:gd name="connsiteY3" fmla="*/ 253816 h 496412"/>
              <a:gd name="connsiteX4" fmla="*/ 623965 w 623965"/>
              <a:gd name="connsiteY4" fmla="*/ 253816 h 496412"/>
              <a:gd name="connsiteX5" fmla="*/ 381369 w 623965"/>
              <a:gd name="connsiteY5" fmla="*/ 496412 h 496412"/>
              <a:gd name="connsiteX6" fmla="*/ 269402 w 623965"/>
              <a:gd name="connsiteY6" fmla="*/ 496412 h 496412"/>
              <a:gd name="connsiteX7" fmla="*/ 1563 w 623965"/>
              <a:gd name="connsiteY7" fmla="*/ 245401 h 496412"/>
              <a:gd name="connsiteX0" fmla="*/ 14199 w 636601"/>
              <a:gd name="connsiteY0" fmla="*/ 245401 h 496412"/>
              <a:gd name="connsiteX1" fmla="*/ 276428 w 636601"/>
              <a:gd name="connsiteY1" fmla="*/ 0 h 496412"/>
              <a:gd name="connsiteX2" fmla="*/ 394005 w 636601"/>
              <a:gd name="connsiteY2" fmla="*/ 11220 h 496412"/>
              <a:gd name="connsiteX3" fmla="*/ 636601 w 636601"/>
              <a:gd name="connsiteY3" fmla="*/ 253816 h 496412"/>
              <a:gd name="connsiteX4" fmla="*/ 636601 w 636601"/>
              <a:gd name="connsiteY4" fmla="*/ 253816 h 496412"/>
              <a:gd name="connsiteX5" fmla="*/ 394005 w 636601"/>
              <a:gd name="connsiteY5" fmla="*/ 496412 h 496412"/>
              <a:gd name="connsiteX6" fmla="*/ 119354 w 636601"/>
              <a:gd name="connsiteY6" fmla="*/ 443119 h 496412"/>
              <a:gd name="connsiteX7" fmla="*/ 14199 w 636601"/>
              <a:gd name="connsiteY7" fmla="*/ 245401 h 496412"/>
              <a:gd name="connsiteX0" fmla="*/ 5192 w 627594"/>
              <a:gd name="connsiteY0" fmla="*/ 245401 h 496412"/>
              <a:gd name="connsiteX1" fmla="*/ 267421 w 627594"/>
              <a:gd name="connsiteY1" fmla="*/ 0 h 496412"/>
              <a:gd name="connsiteX2" fmla="*/ 384998 w 627594"/>
              <a:gd name="connsiteY2" fmla="*/ 11220 h 496412"/>
              <a:gd name="connsiteX3" fmla="*/ 627594 w 627594"/>
              <a:gd name="connsiteY3" fmla="*/ 253816 h 496412"/>
              <a:gd name="connsiteX4" fmla="*/ 627594 w 627594"/>
              <a:gd name="connsiteY4" fmla="*/ 253816 h 496412"/>
              <a:gd name="connsiteX5" fmla="*/ 384998 w 627594"/>
              <a:gd name="connsiteY5" fmla="*/ 496412 h 496412"/>
              <a:gd name="connsiteX6" fmla="*/ 110347 w 627594"/>
              <a:gd name="connsiteY6" fmla="*/ 443119 h 496412"/>
              <a:gd name="connsiteX7" fmla="*/ 5192 w 627594"/>
              <a:gd name="connsiteY7" fmla="*/ 245401 h 496412"/>
              <a:gd name="connsiteX0" fmla="*/ 739 w 623141"/>
              <a:gd name="connsiteY0" fmla="*/ 245401 h 496412"/>
              <a:gd name="connsiteX1" fmla="*/ 262968 w 623141"/>
              <a:gd name="connsiteY1" fmla="*/ 0 h 496412"/>
              <a:gd name="connsiteX2" fmla="*/ 380545 w 623141"/>
              <a:gd name="connsiteY2" fmla="*/ 11220 h 496412"/>
              <a:gd name="connsiteX3" fmla="*/ 623141 w 623141"/>
              <a:gd name="connsiteY3" fmla="*/ 253816 h 496412"/>
              <a:gd name="connsiteX4" fmla="*/ 623141 w 623141"/>
              <a:gd name="connsiteY4" fmla="*/ 253816 h 496412"/>
              <a:gd name="connsiteX5" fmla="*/ 380545 w 623141"/>
              <a:gd name="connsiteY5" fmla="*/ 496412 h 496412"/>
              <a:gd name="connsiteX6" fmla="*/ 105894 w 623141"/>
              <a:gd name="connsiteY6" fmla="*/ 443119 h 496412"/>
              <a:gd name="connsiteX7" fmla="*/ 739 w 623141"/>
              <a:gd name="connsiteY7" fmla="*/ 245401 h 496412"/>
              <a:gd name="connsiteX0" fmla="*/ 3925 w 626327"/>
              <a:gd name="connsiteY0" fmla="*/ 245401 h 496412"/>
              <a:gd name="connsiteX1" fmla="*/ 266154 w 626327"/>
              <a:gd name="connsiteY1" fmla="*/ 0 h 496412"/>
              <a:gd name="connsiteX2" fmla="*/ 383731 w 626327"/>
              <a:gd name="connsiteY2" fmla="*/ 11220 h 496412"/>
              <a:gd name="connsiteX3" fmla="*/ 626327 w 626327"/>
              <a:gd name="connsiteY3" fmla="*/ 253816 h 496412"/>
              <a:gd name="connsiteX4" fmla="*/ 626327 w 626327"/>
              <a:gd name="connsiteY4" fmla="*/ 253816 h 496412"/>
              <a:gd name="connsiteX5" fmla="*/ 383731 w 626327"/>
              <a:gd name="connsiteY5" fmla="*/ 496412 h 496412"/>
              <a:gd name="connsiteX6" fmla="*/ 123105 w 626327"/>
              <a:gd name="connsiteY6" fmla="*/ 429094 h 496412"/>
              <a:gd name="connsiteX7" fmla="*/ 3925 w 626327"/>
              <a:gd name="connsiteY7" fmla="*/ 245401 h 496412"/>
              <a:gd name="connsiteX0" fmla="*/ 3925 w 626327"/>
              <a:gd name="connsiteY0" fmla="*/ 245401 h 471168"/>
              <a:gd name="connsiteX1" fmla="*/ 266154 w 626327"/>
              <a:gd name="connsiteY1" fmla="*/ 0 h 471168"/>
              <a:gd name="connsiteX2" fmla="*/ 383731 w 626327"/>
              <a:gd name="connsiteY2" fmla="*/ 11220 h 471168"/>
              <a:gd name="connsiteX3" fmla="*/ 626327 w 626327"/>
              <a:gd name="connsiteY3" fmla="*/ 253816 h 471168"/>
              <a:gd name="connsiteX4" fmla="*/ 626327 w 626327"/>
              <a:gd name="connsiteY4" fmla="*/ 253816 h 471168"/>
              <a:gd name="connsiteX5" fmla="*/ 403365 w 626327"/>
              <a:gd name="connsiteY5" fmla="*/ 471168 h 471168"/>
              <a:gd name="connsiteX6" fmla="*/ 123105 w 626327"/>
              <a:gd name="connsiteY6" fmla="*/ 429094 h 471168"/>
              <a:gd name="connsiteX7" fmla="*/ 3925 w 626327"/>
              <a:gd name="connsiteY7" fmla="*/ 245401 h 471168"/>
              <a:gd name="connsiteX0" fmla="*/ 3925 w 626327"/>
              <a:gd name="connsiteY0" fmla="*/ 245401 h 440314"/>
              <a:gd name="connsiteX1" fmla="*/ 266154 w 626327"/>
              <a:gd name="connsiteY1" fmla="*/ 0 h 440314"/>
              <a:gd name="connsiteX2" fmla="*/ 383731 w 626327"/>
              <a:gd name="connsiteY2" fmla="*/ 11220 h 440314"/>
              <a:gd name="connsiteX3" fmla="*/ 626327 w 626327"/>
              <a:gd name="connsiteY3" fmla="*/ 253816 h 440314"/>
              <a:gd name="connsiteX4" fmla="*/ 626327 w 626327"/>
              <a:gd name="connsiteY4" fmla="*/ 253816 h 440314"/>
              <a:gd name="connsiteX5" fmla="*/ 428610 w 626327"/>
              <a:gd name="connsiteY5" fmla="*/ 440314 h 440314"/>
              <a:gd name="connsiteX6" fmla="*/ 123105 w 626327"/>
              <a:gd name="connsiteY6" fmla="*/ 429094 h 440314"/>
              <a:gd name="connsiteX7" fmla="*/ 3925 w 626327"/>
              <a:gd name="connsiteY7" fmla="*/ 245401 h 440314"/>
              <a:gd name="connsiteX0" fmla="*/ 3925 w 626327"/>
              <a:gd name="connsiteY0" fmla="*/ 245401 h 473973"/>
              <a:gd name="connsiteX1" fmla="*/ 266154 w 626327"/>
              <a:gd name="connsiteY1" fmla="*/ 0 h 473973"/>
              <a:gd name="connsiteX2" fmla="*/ 383731 w 626327"/>
              <a:gd name="connsiteY2" fmla="*/ 11220 h 473973"/>
              <a:gd name="connsiteX3" fmla="*/ 626327 w 626327"/>
              <a:gd name="connsiteY3" fmla="*/ 253816 h 473973"/>
              <a:gd name="connsiteX4" fmla="*/ 626327 w 626327"/>
              <a:gd name="connsiteY4" fmla="*/ 253816 h 473973"/>
              <a:gd name="connsiteX5" fmla="*/ 428610 w 626327"/>
              <a:gd name="connsiteY5" fmla="*/ 473973 h 473973"/>
              <a:gd name="connsiteX6" fmla="*/ 123105 w 626327"/>
              <a:gd name="connsiteY6" fmla="*/ 429094 h 473973"/>
              <a:gd name="connsiteX7" fmla="*/ 3925 w 626327"/>
              <a:gd name="connsiteY7" fmla="*/ 245401 h 473973"/>
              <a:gd name="connsiteX0" fmla="*/ 3925 w 626327"/>
              <a:gd name="connsiteY0" fmla="*/ 245401 h 482234"/>
              <a:gd name="connsiteX1" fmla="*/ 266154 w 626327"/>
              <a:gd name="connsiteY1" fmla="*/ 0 h 482234"/>
              <a:gd name="connsiteX2" fmla="*/ 383731 w 626327"/>
              <a:gd name="connsiteY2" fmla="*/ 11220 h 482234"/>
              <a:gd name="connsiteX3" fmla="*/ 626327 w 626327"/>
              <a:gd name="connsiteY3" fmla="*/ 253816 h 482234"/>
              <a:gd name="connsiteX4" fmla="*/ 626327 w 626327"/>
              <a:gd name="connsiteY4" fmla="*/ 253816 h 482234"/>
              <a:gd name="connsiteX5" fmla="*/ 428610 w 626327"/>
              <a:gd name="connsiteY5" fmla="*/ 473973 h 482234"/>
              <a:gd name="connsiteX6" fmla="*/ 123105 w 626327"/>
              <a:gd name="connsiteY6" fmla="*/ 429094 h 482234"/>
              <a:gd name="connsiteX7" fmla="*/ 3925 w 626327"/>
              <a:gd name="connsiteY7" fmla="*/ 245401 h 482234"/>
              <a:gd name="connsiteX0" fmla="*/ 3925 w 626327"/>
              <a:gd name="connsiteY0" fmla="*/ 245401 h 482234"/>
              <a:gd name="connsiteX1" fmla="*/ 266154 w 626327"/>
              <a:gd name="connsiteY1" fmla="*/ 0 h 482234"/>
              <a:gd name="connsiteX2" fmla="*/ 383731 w 626327"/>
              <a:gd name="connsiteY2" fmla="*/ 11220 h 482234"/>
              <a:gd name="connsiteX3" fmla="*/ 626327 w 626327"/>
              <a:gd name="connsiteY3" fmla="*/ 253816 h 482234"/>
              <a:gd name="connsiteX4" fmla="*/ 626327 w 626327"/>
              <a:gd name="connsiteY4" fmla="*/ 253816 h 482234"/>
              <a:gd name="connsiteX5" fmla="*/ 428610 w 626327"/>
              <a:gd name="connsiteY5" fmla="*/ 473973 h 482234"/>
              <a:gd name="connsiteX6" fmla="*/ 123105 w 626327"/>
              <a:gd name="connsiteY6" fmla="*/ 429094 h 482234"/>
              <a:gd name="connsiteX7" fmla="*/ 3925 w 626327"/>
              <a:gd name="connsiteY7" fmla="*/ 245401 h 482234"/>
              <a:gd name="connsiteX0" fmla="*/ 3925 w 657181"/>
              <a:gd name="connsiteY0" fmla="*/ 245401 h 482234"/>
              <a:gd name="connsiteX1" fmla="*/ 266154 w 657181"/>
              <a:gd name="connsiteY1" fmla="*/ 0 h 482234"/>
              <a:gd name="connsiteX2" fmla="*/ 383731 w 657181"/>
              <a:gd name="connsiteY2" fmla="*/ 11220 h 482234"/>
              <a:gd name="connsiteX3" fmla="*/ 626327 w 657181"/>
              <a:gd name="connsiteY3" fmla="*/ 253816 h 482234"/>
              <a:gd name="connsiteX4" fmla="*/ 657181 w 657181"/>
              <a:gd name="connsiteY4" fmla="*/ 251011 h 482234"/>
              <a:gd name="connsiteX5" fmla="*/ 428610 w 657181"/>
              <a:gd name="connsiteY5" fmla="*/ 473973 h 482234"/>
              <a:gd name="connsiteX6" fmla="*/ 123105 w 657181"/>
              <a:gd name="connsiteY6" fmla="*/ 429094 h 482234"/>
              <a:gd name="connsiteX7" fmla="*/ 3925 w 657181"/>
              <a:gd name="connsiteY7" fmla="*/ 245401 h 482234"/>
              <a:gd name="connsiteX0" fmla="*/ 3925 w 657181"/>
              <a:gd name="connsiteY0" fmla="*/ 245401 h 482234"/>
              <a:gd name="connsiteX1" fmla="*/ 266154 w 657181"/>
              <a:gd name="connsiteY1" fmla="*/ 0 h 482234"/>
              <a:gd name="connsiteX2" fmla="*/ 383731 w 657181"/>
              <a:gd name="connsiteY2" fmla="*/ 11220 h 482234"/>
              <a:gd name="connsiteX3" fmla="*/ 643157 w 657181"/>
              <a:gd name="connsiteY3" fmla="*/ 208937 h 482234"/>
              <a:gd name="connsiteX4" fmla="*/ 657181 w 657181"/>
              <a:gd name="connsiteY4" fmla="*/ 251011 h 482234"/>
              <a:gd name="connsiteX5" fmla="*/ 428610 w 657181"/>
              <a:gd name="connsiteY5" fmla="*/ 473973 h 482234"/>
              <a:gd name="connsiteX6" fmla="*/ 123105 w 657181"/>
              <a:gd name="connsiteY6" fmla="*/ 429094 h 482234"/>
              <a:gd name="connsiteX7" fmla="*/ 3925 w 657181"/>
              <a:gd name="connsiteY7" fmla="*/ 245401 h 482234"/>
              <a:gd name="connsiteX0" fmla="*/ 3925 w 657181"/>
              <a:gd name="connsiteY0" fmla="*/ 245401 h 482234"/>
              <a:gd name="connsiteX1" fmla="*/ 266154 w 657181"/>
              <a:gd name="connsiteY1" fmla="*/ 0 h 482234"/>
              <a:gd name="connsiteX2" fmla="*/ 383731 w 657181"/>
              <a:gd name="connsiteY2" fmla="*/ 11220 h 482234"/>
              <a:gd name="connsiteX3" fmla="*/ 643157 w 657181"/>
              <a:gd name="connsiteY3" fmla="*/ 208937 h 482234"/>
              <a:gd name="connsiteX4" fmla="*/ 657181 w 657181"/>
              <a:gd name="connsiteY4" fmla="*/ 251011 h 482234"/>
              <a:gd name="connsiteX5" fmla="*/ 428610 w 657181"/>
              <a:gd name="connsiteY5" fmla="*/ 473973 h 482234"/>
              <a:gd name="connsiteX6" fmla="*/ 123105 w 657181"/>
              <a:gd name="connsiteY6" fmla="*/ 429094 h 482234"/>
              <a:gd name="connsiteX7" fmla="*/ 3925 w 657181"/>
              <a:gd name="connsiteY7" fmla="*/ 245401 h 482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7181" h="482234">
                <a:moveTo>
                  <a:pt x="3925" y="245401"/>
                </a:moveTo>
                <a:cubicBezTo>
                  <a:pt x="27766" y="173885"/>
                  <a:pt x="154611" y="47684"/>
                  <a:pt x="266154" y="0"/>
                </a:cubicBezTo>
                <a:lnTo>
                  <a:pt x="383731" y="11220"/>
                </a:lnTo>
                <a:cubicBezTo>
                  <a:pt x="517713" y="11220"/>
                  <a:pt x="592669" y="108614"/>
                  <a:pt x="643157" y="208937"/>
                </a:cubicBezTo>
                <a:lnTo>
                  <a:pt x="657181" y="251011"/>
                </a:lnTo>
                <a:cubicBezTo>
                  <a:pt x="657181" y="384993"/>
                  <a:pt x="568202" y="448729"/>
                  <a:pt x="428610" y="473973"/>
                </a:cubicBezTo>
                <a:cubicBezTo>
                  <a:pt x="346409" y="503892"/>
                  <a:pt x="224940" y="444054"/>
                  <a:pt x="123105" y="429094"/>
                </a:cubicBezTo>
                <a:cubicBezTo>
                  <a:pt x="70466" y="384216"/>
                  <a:pt x="-19916" y="316917"/>
                  <a:pt x="3925" y="245401"/>
                </a:cubicBezTo>
                <a:close/>
              </a:path>
            </a:pathLst>
          </a:custGeom>
          <a:solidFill>
            <a:srgbClr val="EFA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 w="3175">
                  <a:noFill/>
                </a:ln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0" name="Rounded Rectangle 4"/>
          <p:cNvSpPr/>
          <p:nvPr/>
        </p:nvSpPr>
        <p:spPr>
          <a:xfrm>
            <a:off x="11193137" y="3642047"/>
            <a:ext cx="657181" cy="482234"/>
          </a:xfrm>
          <a:custGeom>
            <a:avLst/>
            <a:gdLst>
              <a:gd name="connsiteX0" fmla="*/ 0 w 597159"/>
              <a:gd name="connsiteY0" fmla="*/ 242596 h 485192"/>
              <a:gd name="connsiteX1" fmla="*/ 242596 w 597159"/>
              <a:gd name="connsiteY1" fmla="*/ 0 h 485192"/>
              <a:gd name="connsiteX2" fmla="*/ 354563 w 597159"/>
              <a:gd name="connsiteY2" fmla="*/ 0 h 485192"/>
              <a:gd name="connsiteX3" fmla="*/ 597159 w 597159"/>
              <a:gd name="connsiteY3" fmla="*/ 242596 h 485192"/>
              <a:gd name="connsiteX4" fmla="*/ 597159 w 597159"/>
              <a:gd name="connsiteY4" fmla="*/ 242596 h 485192"/>
              <a:gd name="connsiteX5" fmla="*/ 354563 w 597159"/>
              <a:gd name="connsiteY5" fmla="*/ 485192 h 485192"/>
              <a:gd name="connsiteX6" fmla="*/ 242596 w 597159"/>
              <a:gd name="connsiteY6" fmla="*/ 485192 h 485192"/>
              <a:gd name="connsiteX7" fmla="*/ 0 w 597159"/>
              <a:gd name="connsiteY7" fmla="*/ 242596 h 485192"/>
              <a:gd name="connsiteX0" fmla="*/ 0 w 597159"/>
              <a:gd name="connsiteY0" fmla="*/ 242596 h 485192"/>
              <a:gd name="connsiteX1" fmla="*/ 242596 w 597159"/>
              <a:gd name="connsiteY1" fmla="*/ 0 h 485192"/>
              <a:gd name="connsiteX2" fmla="*/ 354563 w 597159"/>
              <a:gd name="connsiteY2" fmla="*/ 0 h 485192"/>
              <a:gd name="connsiteX3" fmla="*/ 597159 w 597159"/>
              <a:gd name="connsiteY3" fmla="*/ 242596 h 485192"/>
              <a:gd name="connsiteX4" fmla="*/ 597159 w 597159"/>
              <a:gd name="connsiteY4" fmla="*/ 242596 h 485192"/>
              <a:gd name="connsiteX5" fmla="*/ 354563 w 597159"/>
              <a:gd name="connsiteY5" fmla="*/ 485192 h 485192"/>
              <a:gd name="connsiteX6" fmla="*/ 242596 w 597159"/>
              <a:gd name="connsiteY6" fmla="*/ 485192 h 485192"/>
              <a:gd name="connsiteX7" fmla="*/ 0 w 597159"/>
              <a:gd name="connsiteY7" fmla="*/ 242596 h 485192"/>
              <a:gd name="connsiteX0" fmla="*/ 13025 w 610184"/>
              <a:gd name="connsiteY0" fmla="*/ 242596 h 485192"/>
              <a:gd name="connsiteX1" fmla="*/ 255621 w 610184"/>
              <a:gd name="connsiteY1" fmla="*/ 0 h 485192"/>
              <a:gd name="connsiteX2" fmla="*/ 367588 w 610184"/>
              <a:gd name="connsiteY2" fmla="*/ 0 h 485192"/>
              <a:gd name="connsiteX3" fmla="*/ 610184 w 610184"/>
              <a:gd name="connsiteY3" fmla="*/ 242596 h 485192"/>
              <a:gd name="connsiteX4" fmla="*/ 610184 w 610184"/>
              <a:gd name="connsiteY4" fmla="*/ 242596 h 485192"/>
              <a:gd name="connsiteX5" fmla="*/ 367588 w 610184"/>
              <a:gd name="connsiteY5" fmla="*/ 485192 h 485192"/>
              <a:gd name="connsiteX6" fmla="*/ 255621 w 610184"/>
              <a:gd name="connsiteY6" fmla="*/ 485192 h 485192"/>
              <a:gd name="connsiteX7" fmla="*/ 13025 w 610184"/>
              <a:gd name="connsiteY7" fmla="*/ 242596 h 485192"/>
              <a:gd name="connsiteX0" fmla="*/ 7964 w 605123"/>
              <a:gd name="connsiteY0" fmla="*/ 242596 h 485192"/>
              <a:gd name="connsiteX1" fmla="*/ 250560 w 605123"/>
              <a:gd name="connsiteY1" fmla="*/ 0 h 485192"/>
              <a:gd name="connsiteX2" fmla="*/ 362527 w 605123"/>
              <a:gd name="connsiteY2" fmla="*/ 0 h 485192"/>
              <a:gd name="connsiteX3" fmla="*/ 605123 w 605123"/>
              <a:gd name="connsiteY3" fmla="*/ 242596 h 485192"/>
              <a:gd name="connsiteX4" fmla="*/ 605123 w 605123"/>
              <a:gd name="connsiteY4" fmla="*/ 242596 h 485192"/>
              <a:gd name="connsiteX5" fmla="*/ 362527 w 605123"/>
              <a:gd name="connsiteY5" fmla="*/ 485192 h 485192"/>
              <a:gd name="connsiteX6" fmla="*/ 250560 w 605123"/>
              <a:gd name="connsiteY6" fmla="*/ 485192 h 485192"/>
              <a:gd name="connsiteX7" fmla="*/ 7964 w 605123"/>
              <a:gd name="connsiteY7" fmla="*/ 242596 h 485192"/>
              <a:gd name="connsiteX0" fmla="*/ 7964 w 605123"/>
              <a:gd name="connsiteY0" fmla="*/ 242596 h 485192"/>
              <a:gd name="connsiteX1" fmla="*/ 250560 w 605123"/>
              <a:gd name="connsiteY1" fmla="*/ 0 h 485192"/>
              <a:gd name="connsiteX2" fmla="*/ 362527 w 605123"/>
              <a:gd name="connsiteY2" fmla="*/ 0 h 485192"/>
              <a:gd name="connsiteX3" fmla="*/ 605123 w 605123"/>
              <a:gd name="connsiteY3" fmla="*/ 242596 h 485192"/>
              <a:gd name="connsiteX4" fmla="*/ 605123 w 605123"/>
              <a:gd name="connsiteY4" fmla="*/ 242596 h 485192"/>
              <a:gd name="connsiteX5" fmla="*/ 362527 w 605123"/>
              <a:gd name="connsiteY5" fmla="*/ 485192 h 485192"/>
              <a:gd name="connsiteX6" fmla="*/ 250560 w 605123"/>
              <a:gd name="connsiteY6" fmla="*/ 485192 h 485192"/>
              <a:gd name="connsiteX7" fmla="*/ 7964 w 605123"/>
              <a:gd name="connsiteY7" fmla="*/ 242596 h 485192"/>
              <a:gd name="connsiteX0" fmla="*/ 7851 w 607814"/>
              <a:gd name="connsiteY0" fmla="*/ 200522 h 485192"/>
              <a:gd name="connsiteX1" fmla="*/ 253251 w 607814"/>
              <a:gd name="connsiteY1" fmla="*/ 0 h 485192"/>
              <a:gd name="connsiteX2" fmla="*/ 365218 w 607814"/>
              <a:gd name="connsiteY2" fmla="*/ 0 h 485192"/>
              <a:gd name="connsiteX3" fmla="*/ 607814 w 607814"/>
              <a:gd name="connsiteY3" fmla="*/ 242596 h 485192"/>
              <a:gd name="connsiteX4" fmla="*/ 607814 w 607814"/>
              <a:gd name="connsiteY4" fmla="*/ 242596 h 485192"/>
              <a:gd name="connsiteX5" fmla="*/ 365218 w 607814"/>
              <a:gd name="connsiteY5" fmla="*/ 485192 h 485192"/>
              <a:gd name="connsiteX6" fmla="*/ 253251 w 607814"/>
              <a:gd name="connsiteY6" fmla="*/ 485192 h 485192"/>
              <a:gd name="connsiteX7" fmla="*/ 7851 w 607814"/>
              <a:gd name="connsiteY7" fmla="*/ 200522 h 485192"/>
              <a:gd name="connsiteX0" fmla="*/ 6 w 599969"/>
              <a:gd name="connsiteY0" fmla="*/ 211742 h 496412"/>
              <a:gd name="connsiteX1" fmla="*/ 239796 w 599969"/>
              <a:gd name="connsiteY1" fmla="*/ 0 h 496412"/>
              <a:gd name="connsiteX2" fmla="*/ 357373 w 599969"/>
              <a:gd name="connsiteY2" fmla="*/ 11220 h 496412"/>
              <a:gd name="connsiteX3" fmla="*/ 599969 w 599969"/>
              <a:gd name="connsiteY3" fmla="*/ 253816 h 496412"/>
              <a:gd name="connsiteX4" fmla="*/ 599969 w 599969"/>
              <a:gd name="connsiteY4" fmla="*/ 253816 h 496412"/>
              <a:gd name="connsiteX5" fmla="*/ 357373 w 599969"/>
              <a:gd name="connsiteY5" fmla="*/ 496412 h 496412"/>
              <a:gd name="connsiteX6" fmla="*/ 245406 w 599969"/>
              <a:gd name="connsiteY6" fmla="*/ 496412 h 496412"/>
              <a:gd name="connsiteX7" fmla="*/ 6 w 599969"/>
              <a:gd name="connsiteY7" fmla="*/ 211742 h 496412"/>
              <a:gd name="connsiteX0" fmla="*/ 6 w 599969"/>
              <a:gd name="connsiteY0" fmla="*/ 211742 h 496412"/>
              <a:gd name="connsiteX1" fmla="*/ 239796 w 599969"/>
              <a:gd name="connsiteY1" fmla="*/ 0 h 496412"/>
              <a:gd name="connsiteX2" fmla="*/ 357373 w 599969"/>
              <a:gd name="connsiteY2" fmla="*/ 11220 h 496412"/>
              <a:gd name="connsiteX3" fmla="*/ 599969 w 599969"/>
              <a:gd name="connsiteY3" fmla="*/ 253816 h 496412"/>
              <a:gd name="connsiteX4" fmla="*/ 599969 w 599969"/>
              <a:gd name="connsiteY4" fmla="*/ 253816 h 496412"/>
              <a:gd name="connsiteX5" fmla="*/ 357373 w 599969"/>
              <a:gd name="connsiteY5" fmla="*/ 496412 h 496412"/>
              <a:gd name="connsiteX6" fmla="*/ 245406 w 599969"/>
              <a:gd name="connsiteY6" fmla="*/ 496412 h 496412"/>
              <a:gd name="connsiteX7" fmla="*/ 6 w 599969"/>
              <a:gd name="connsiteY7" fmla="*/ 211742 h 496412"/>
              <a:gd name="connsiteX0" fmla="*/ 1799 w 601762"/>
              <a:gd name="connsiteY0" fmla="*/ 211742 h 496412"/>
              <a:gd name="connsiteX1" fmla="*/ 241589 w 601762"/>
              <a:gd name="connsiteY1" fmla="*/ 0 h 496412"/>
              <a:gd name="connsiteX2" fmla="*/ 359166 w 601762"/>
              <a:gd name="connsiteY2" fmla="*/ 11220 h 496412"/>
              <a:gd name="connsiteX3" fmla="*/ 601762 w 601762"/>
              <a:gd name="connsiteY3" fmla="*/ 253816 h 496412"/>
              <a:gd name="connsiteX4" fmla="*/ 601762 w 601762"/>
              <a:gd name="connsiteY4" fmla="*/ 253816 h 496412"/>
              <a:gd name="connsiteX5" fmla="*/ 359166 w 601762"/>
              <a:gd name="connsiteY5" fmla="*/ 496412 h 496412"/>
              <a:gd name="connsiteX6" fmla="*/ 247199 w 601762"/>
              <a:gd name="connsiteY6" fmla="*/ 496412 h 496412"/>
              <a:gd name="connsiteX7" fmla="*/ 1799 w 601762"/>
              <a:gd name="connsiteY7" fmla="*/ 211742 h 496412"/>
              <a:gd name="connsiteX0" fmla="*/ 1563 w 623965"/>
              <a:gd name="connsiteY0" fmla="*/ 245401 h 496412"/>
              <a:gd name="connsiteX1" fmla="*/ 263792 w 623965"/>
              <a:gd name="connsiteY1" fmla="*/ 0 h 496412"/>
              <a:gd name="connsiteX2" fmla="*/ 381369 w 623965"/>
              <a:gd name="connsiteY2" fmla="*/ 11220 h 496412"/>
              <a:gd name="connsiteX3" fmla="*/ 623965 w 623965"/>
              <a:gd name="connsiteY3" fmla="*/ 253816 h 496412"/>
              <a:gd name="connsiteX4" fmla="*/ 623965 w 623965"/>
              <a:gd name="connsiteY4" fmla="*/ 253816 h 496412"/>
              <a:gd name="connsiteX5" fmla="*/ 381369 w 623965"/>
              <a:gd name="connsiteY5" fmla="*/ 496412 h 496412"/>
              <a:gd name="connsiteX6" fmla="*/ 269402 w 623965"/>
              <a:gd name="connsiteY6" fmla="*/ 496412 h 496412"/>
              <a:gd name="connsiteX7" fmla="*/ 1563 w 623965"/>
              <a:gd name="connsiteY7" fmla="*/ 245401 h 496412"/>
              <a:gd name="connsiteX0" fmla="*/ 14199 w 636601"/>
              <a:gd name="connsiteY0" fmla="*/ 245401 h 496412"/>
              <a:gd name="connsiteX1" fmla="*/ 276428 w 636601"/>
              <a:gd name="connsiteY1" fmla="*/ 0 h 496412"/>
              <a:gd name="connsiteX2" fmla="*/ 394005 w 636601"/>
              <a:gd name="connsiteY2" fmla="*/ 11220 h 496412"/>
              <a:gd name="connsiteX3" fmla="*/ 636601 w 636601"/>
              <a:gd name="connsiteY3" fmla="*/ 253816 h 496412"/>
              <a:gd name="connsiteX4" fmla="*/ 636601 w 636601"/>
              <a:gd name="connsiteY4" fmla="*/ 253816 h 496412"/>
              <a:gd name="connsiteX5" fmla="*/ 394005 w 636601"/>
              <a:gd name="connsiteY5" fmla="*/ 496412 h 496412"/>
              <a:gd name="connsiteX6" fmla="*/ 119354 w 636601"/>
              <a:gd name="connsiteY6" fmla="*/ 443119 h 496412"/>
              <a:gd name="connsiteX7" fmla="*/ 14199 w 636601"/>
              <a:gd name="connsiteY7" fmla="*/ 245401 h 496412"/>
              <a:gd name="connsiteX0" fmla="*/ 5192 w 627594"/>
              <a:gd name="connsiteY0" fmla="*/ 245401 h 496412"/>
              <a:gd name="connsiteX1" fmla="*/ 267421 w 627594"/>
              <a:gd name="connsiteY1" fmla="*/ 0 h 496412"/>
              <a:gd name="connsiteX2" fmla="*/ 384998 w 627594"/>
              <a:gd name="connsiteY2" fmla="*/ 11220 h 496412"/>
              <a:gd name="connsiteX3" fmla="*/ 627594 w 627594"/>
              <a:gd name="connsiteY3" fmla="*/ 253816 h 496412"/>
              <a:gd name="connsiteX4" fmla="*/ 627594 w 627594"/>
              <a:gd name="connsiteY4" fmla="*/ 253816 h 496412"/>
              <a:gd name="connsiteX5" fmla="*/ 384998 w 627594"/>
              <a:gd name="connsiteY5" fmla="*/ 496412 h 496412"/>
              <a:gd name="connsiteX6" fmla="*/ 110347 w 627594"/>
              <a:gd name="connsiteY6" fmla="*/ 443119 h 496412"/>
              <a:gd name="connsiteX7" fmla="*/ 5192 w 627594"/>
              <a:gd name="connsiteY7" fmla="*/ 245401 h 496412"/>
              <a:gd name="connsiteX0" fmla="*/ 739 w 623141"/>
              <a:gd name="connsiteY0" fmla="*/ 245401 h 496412"/>
              <a:gd name="connsiteX1" fmla="*/ 262968 w 623141"/>
              <a:gd name="connsiteY1" fmla="*/ 0 h 496412"/>
              <a:gd name="connsiteX2" fmla="*/ 380545 w 623141"/>
              <a:gd name="connsiteY2" fmla="*/ 11220 h 496412"/>
              <a:gd name="connsiteX3" fmla="*/ 623141 w 623141"/>
              <a:gd name="connsiteY3" fmla="*/ 253816 h 496412"/>
              <a:gd name="connsiteX4" fmla="*/ 623141 w 623141"/>
              <a:gd name="connsiteY4" fmla="*/ 253816 h 496412"/>
              <a:gd name="connsiteX5" fmla="*/ 380545 w 623141"/>
              <a:gd name="connsiteY5" fmla="*/ 496412 h 496412"/>
              <a:gd name="connsiteX6" fmla="*/ 105894 w 623141"/>
              <a:gd name="connsiteY6" fmla="*/ 443119 h 496412"/>
              <a:gd name="connsiteX7" fmla="*/ 739 w 623141"/>
              <a:gd name="connsiteY7" fmla="*/ 245401 h 496412"/>
              <a:gd name="connsiteX0" fmla="*/ 3925 w 626327"/>
              <a:gd name="connsiteY0" fmla="*/ 245401 h 496412"/>
              <a:gd name="connsiteX1" fmla="*/ 266154 w 626327"/>
              <a:gd name="connsiteY1" fmla="*/ 0 h 496412"/>
              <a:gd name="connsiteX2" fmla="*/ 383731 w 626327"/>
              <a:gd name="connsiteY2" fmla="*/ 11220 h 496412"/>
              <a:gd name="connsiteX3" fmla="*/ 626327 w 626327"/>
              <a:gd name="connsiteY3" fmla="*/ 253816 h 496412"/>
              <a:gd name="connsiteX4" fmla="*/ 626327 w 626327"/>
              <a:gd name="connsiteY4" fmla="*/ 253816 h 496412"/>
              <a:gd name="connsiteX5" fmla="*/ 383731 w 626327"/>
              <a:gd name="connsiteY5" fmla="*/ 496412 h 496412"/>
              <a:gd name="connsiteX6" fmla="*/ 123105 w 626327"/>
              <a:gd name="connsiteY6" fmla="*/ 429094 h 496412"/>
              <a:gd name="connsiteX7" fmla="*/ 3925 w 626327"/>
              <a:gd name="connsiteY7" fmla="*/ 245401 h 496412"/>
              <a:gd name="connsiteX0" fmla="*/ 3925 w 626327"/>
              <a:gd name="connsiteY0" fmla="*/ 245401 h 471168"/>
              <a:gd name="connsiteX1" fmla="*/ 266154 w 626327"/>
              <a:gd name="connsiteY1" fmla="*/ 0 h 471168"/>
              <a:gd name="connsiteX2" fmla="*/ 383731 w 626327"/>
              <a:gd name="connsiteY2" fmla="*/ 11220 h 471168"/>
              <a:gd name="connsiteX3" fmla="*/ 626327 w 626327"/>
              <a:gd name="connsiteY3" fmla="*/ 253816 h 471168"/>
              <a:gd name="connsiteX4" fmla="*/ 626327 w 626327"/>
              <a:gd name="connsiteY4" fmla="*/ 253816 h 471168"/>
              <a:gd name="connsiteX5" fmla="*/ 403365 w 626327"/>
              <a:gd name="connsiteY5" fmla="*/ 471168 h 471168"/>
              <a:gd name="connsiteX6" fmla="*/ 123105 w 626327"/>
              <a:gd name="connsiteY6" fmla="*/ 429094 h 471168"/>
              <a:gd name="connsiteX7" fmla="*/ 3925 w 626327"/>
              <a:gd name="connsiteY7" fmla="*/ 245401 h 471168"/>
              <a:gd name="connsiteX0" fmla="*/ 3925 w 626327"/>
              <a:gd name="connsiteY0" fmla="*/ 245401 h 440314"/>
              <a:gd name="connsiteX1" fmla="*/ 266154 w 626327"/>
              <a:gd name="connsiteY1" fmla="*/ 0 h 440314"/>
              <a:gd name="connsiteX2" fmla="*/ 383731 w 626327"/>
              <a:gd name="connsiteY2" fmla="*/ 11220 h 440314"/>
              <a:gd name="connsiteX3" fmla="*/ 626327 w 626327"/>
              <a:gd name="connsiteY3" fmla="*/ 253816 h 440314"/>
              <a:gd name="connsiteX4" fmla="*/ 626327 w 626327"/>
              <a:gd name="connsiteY4" fmla="*/ 253816 h 440314"/>
              <a:gd name="connsiteX5" fmla="*/ 428610 w 626327"/>
              <a:gd name="connsiteY5" fmla="*/ 440314 h 440314"/>
              <a:gd name="connsiteX6" fmla="*/ 123105 w 626327"/>
              <a:gd name="connsiteY6" fmla="*/ 429094 h 440314"/>
              <a:gd name="connsiteX7" fmla="*/ 3925 w 626327"/>
              <a:gd name="connsiteY7" fmla="*/ 245401 h 440314"/>
              <a:gd name="connsiteX0" fmla="*/ 3925 w 626327"/>
              <a:gd name="connsiteY0" fmla="*/ 245401 h 473973"/>
              <a:gd name="connsiteX1" fmla="*/ 266154 w 626327"/>
              <a:gd name="connsiteY1" fmla="*/ 0 h 473973"/>
              <a:gd name="connsiteX2" fmla="*/ 383731 w 626327"/>
              <a:gd name="connsiteY2" fmla="*/ 11220 h 473973"/>
              <a:gd name="connsiteX3" fmla="*/ 626327 w 626327"/>
              <a:gd name="connsiteY3" fmla="*/ 253816 h 473973"/>
              <a:gd name="connsiteX4" fmla="*/ 626327 w 626327"/>
              <a:gd name="connsiteY4" fmla="*/ 253816 h 473973"/>
              <a:gd name="connsiteX5" fmla="*/ 428610 w 626327"/>
              <a:gd name="connsiteY5" fmla="*/ 473973 h 473973"/>
              <a:gd name="connsiteX6" fmla="*/ 123105 w 626327"/>
              <a:gd name="connsiteY6" fmla="*/ 429094 h 473973"/>
              <a:gd name="connsiteX7" fmla="*/ 3925 w 626327"/>
              <a:gd name="connsiteY7" fmla="*/ 245401 h 473973"/>
              <a:gd name="connsiteX0" fmla="*/ 3925 w 626327"/>
              <a:gd name="connsiteY0" fmla="*/ 245401 h 482234"/>
              <a:gd name="connsiteX1" fmla="*/ 266154 w 626327"/>
              <a:gd name="connsiteY1" fmla="*/ 0 h 482234"/>
              <a:gd name="connsiteX2" fmla="*/ 383731 w 626327"/>
              <a:gd name="connsiteY2" fmla="*/ 11220 h 482234"/>
              <a:gd name="connsiteX3" fmla="*/ 626327 w 626327"/>
              <a:gd name="connsiteY3" fmla="*/ 253816 h 482234"/>
              <a:gd name="connsiteX4" fmla="*/ 626327 w 626327"/>
              <a:gd name="connsiteY4" fmla="*/ 253816 h 482234"/>
              <a:gd name="connsiteX5" fmla="*/ 428610 w 626327"/>
              <a:gd name="connsiteY5" fmla="*/ 473973 h 482234"/>
              <a:gd name="connsiteX6" fmla="*/ 123105 w 626327"/>
              <a:gd name="connsiteY6" fmla="*/ 429094 h 482234"/>
              <a:gd name="connsiteX7" fmla="*/ 3925 w 626327"/>
              <a:gd name="connsiteY7" fmla="*/ 245401 h 482234"/>
              <a:gd name="connsiteX0" fmla="*/ 3925 w 626327"/>
              <a:gd name="connsiteY0" fmla="*/ 245401 h 482234"/>
              <a:gd name="connsiteX1" fmla="*/ 266154 w 626327"/>
              <a:gd name="connsiteY1" fmla="*/ 0 h 482234"/>
              <a:gd name="connsiteX2" fmla="*/ 383731 w 626327"/>
              <a:gd name="connsiteY2" fmla="*/ 11220 h 482234"/>
              <a:gd name="connsiteX3" fmla="*/ 626327 w 626327"/>
              <a:gd name="connsiteY3" fmla="*/ 253816 h 482234"/>
              <a:gd name="connsiteX4" fmla="*/ 626327 w 626327"/>
              <a:gd name="connsiteY4" fmla="*/ 253816 h 482234"/>
              <a:gd name="connsiteX5" fmla="*/ 428610 w 626327"/>
              <a:gd name="connsiteY5" fmla="*/ 473973 h 482234"/>
              <a:gd name="connsiteX6" fmla="*/ 123105 w 626327"/>
              <a:gd name="connsiteY6" fmla="*/ 429094 h 482234"/>
              <a:gd name="connsiteX7" fmla="*/ 3925 w 626327"/>
              <a:gd name="connsiteY7" fmla="*/ 245401 h 482234"/>
              <a:gd name="connsiteX0" fmla="*/ 3925 w 657181"/>
              <a:gd name="connsiteY0" fmla="*/ 245401 h 482234"/>
              <a:gd name="connsiteX1" fmla="*/ 266154 w 657181"/>
              <a:gd name="connsiteY1" fmla="*/ 0 h 482234"/>
              <a:gd name="connsiteX2" fmla="*/ 383731 w 657181"/>
              <a:gd name="connsiteY2" fmla="*/ 11220 h 482234"/>
              <a:gd name="connsiteX3" fmla="*/ 626327 w 657181"/>
              <a:gd name="connsiteY3" fmla="*/ 253816 h 482234"/>
              <a:gd name="connsiteX4" fmla="*/ 657181 w 657181"/>
              <a:gd name="connsiteY4" fmla="*/ 251011 h 482234"/>
              <a:gd name="connsiteX5" fmla="*/ 428610 w 657181"/>
              <a:gd name="connsiteY5" fmla="*/ 473973 h 482234"/>
              <a:gd name="connsiteX6" fmla="*/ 123105 w 657181"/>
              <a:gd name="connsiteY6" fmla="*/ 429094 h 482234"/>
              <a:gd name="connsiteX7" fmla="*/ 3925 w 657181"/>
              <a:gd name="connsiteY7" fmla="*/ 245401 h 482234"/>
              <a:gd name="connsiteX0" fmla="*/ 3925 w 657181"/>
              <a:gd name="connsiteY0" fmla="*/ 245401 h 482234"/>
              <a:gd name="connsiteX1" fmla="*/ 266154 w 657181"/>
              <a:gd name="connsiteY1" fmla="*/ 0 h 482234"/>
              <a:gd name="connsiteX2" fmla="*/ 383731 w 657181"/>
              <a:gd name="connsiteY2" fmla="*/ 11220 h 482234"/>
              <a:gd name="connsiteX3" fmla="*/ 643157 w 657181"/>
              <a:gd name="connsiteY3" fmla="*/ 208937 h 482234"/>
              <a:gd name="connsiteX4" fmla="*/ 657181 w 657181"/>
              <a:gd name="connsiteY4" fmla="*/ 251011 h 482234"/>
              <a:gd name="connsiteX5" fmla="*/ 428610 w 657181"/>
              <a:gd name="connsiteY5" fmla="*/ 473973 h 482234"/>
              <a:gd name="connsiteX6" fmla="*/ 123105 w 657181"/>
              <a:gd name="connsiteY6" fmla="*/ 429094 h 482234"/>
              <a:gd name="connsiteX7" fmla="*/ 3925 w 657181"/>
              <a:gd name="connsiteY7" fmla="*/ 245401 h 482234"/>
              <a:gd name="connsiteX0" fmla="*/ 3925 w 657181"/>
              <a:gd name="connsiteY0" fmla="*/ 245401 h 482234"/>
              <a:gd name="connsiteX1" fmla="*/ 266154 w 657181"/>
              <a:gd name="connsiteY1" fmla="*/ 0 h 482234"/>
              <a:gd name="connsiteX2" fmla="*/ 383731 w 657181"/>
              <a:gd name="connsiteY2" fmla="*/ 11220 h 482234"/>
              <a:gd name="connsiteX3" fmla="*/ 643157 w 657181"/>
              <a:gd name="connsiteY3" fmla="*/ 208937 h 482234"/>
              <a:gd name="connsiteX4" fmla="*/ 657181 w 657181"/>
              <a:gd name="connsiteY4" fmla="*/ 251011 h 482234"/>
              <a:gd name="connsiteX5" fmla="*/ 428610 w 657181"/>
              <a:gd name="connsiteY5" fmla="*/ 473973 h 482234"/>
              <a:gd name="connsiteX6" fmla="*/ 123105 w 657181"/>
              <a:gd name="connsiteY6" fmla="*/ 429094 h 482234"/>
              <a:gd name="connsiteX7" fmla="*/ 3925 w 657181"/>
              <a:gd name="connsiteY7" fmla="*/ 245401 h 482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7181" h="482234">
                <a:moveTo>
                  <a:pt x="3925" y="245401"/>
                </a:moveTo>
                <a:cubicBezTo>
                  <a:pt x="27766" y="173885"/>
                  <a:pt x="154611" y="47684"/>
                  <a:pt x="266154" y="0"/>
                </a:cubicBezTo>
                <a:lnTo>
                  <a:pt x="383731" y="11220"/>
                </a:lnTo>
                <a:cubicBezTo>
                  <a:pt x="517713" y="11220"/>
                  <a:pt x="592669" y="108614"/>
                  <a:pt x="643157" y="208937"/>
                </a:cubicBezTo>
                <a:lnTo>
                  <a:pt x="657181" y="251011"/>
                </a:lnTo>
                <a:cubicBezTo>
                  <a:pt x="657181" y="384993"/>
                  <a:pt x="568202" y="448729"/>
                  <a:pt x="428610" y="473973"/>
                </a:cubicBezTo>
                <a:cubicBezTo>
                  <a:pt x="346409" y="503892"/>
                  <a:pt x="224940" y="444054"/>
                  <a:pt x="123105" y="429094"/>
                </a:cubicBezTo>
                <a:cubicBezTo>
                  <a:pt x="70466" y="384216"/>
                  <a:pt x="-19916" y="316917"/>
                  <a:pt x="3925" y="245401"/>
                </a:cubicBezTo>
                <a:close/>
              </a:path>
            </a:pathLst>
          </a:custGeom>
          <a:solidFill>
            <a:srgbClr val="EFA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n w="3175">
                  <a:noFill/>
                </a:ln>
                <a:solidFill>
                  <a:srgbClr val="FF0000"/>
                </a:solidFill>
              </a:rPr>
              <a:t>6</a:t>
            </a:r>
            <a:endParaRPr lang="en-US" sz="3600" b="1" dirty="0">
              <a:ln w="3175">
                <a:noFill/>
              </a:ln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58847" y="4483867"/>
            <a:ext cx="49740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 </a:t>
            </a: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giải</a:t>
            </a:r>
            <a:r>
              <a:rPr lang="en-US" dirty="0" smtClean="0"/>
              <a:t>:</a:t>
            </a:r>
          </a:p>
          <a:p>
            <a:pPr algn="ctr"/>
            <a:r>
              <a:rPr lang="en-US" sz="2400" dirty="0" smtClean="0"/>
              <a:t>Nam </a:t>
            </a:r>
            <a:r>
              <a:rPr lang="en-US" sz="2400" dirty="0" err="1" smtClean="0"/>
              <a:t>còn</a:t>
            </a:r>
            <a:r>
              <a:rPr lang="en-US" sz="2400" dirty="0" smtClean="0"/>
              <a:t> </a:t>
            </a:r>
            <a:r>
              <a:rPr lang="en-US" sz="2400" dirty="0" err="1" smtClean="0"/>
              <a:t>lại</a:t>
            </a:r>
            <a:r>
              <a:rPr lang="en-US" sz="2400" dirty="0" smtClean="0"/>
              <a:t> </a:t>
            </a:r>
            <a:r>
              <a:rPr lang="en-US" sz="2400" dirty="0" err="1" smtClean="0"/>
              <a:t>số</a:t>
            </a:r>
            <a:r>
              <a:rPr lang="en-US" sz="2400" dirty="0" smtClean="0"/>
              <a:t> bi </a:t>
            </a:r>
            <a:r>
              <a:rPr lang="en-US" sz="2400" dirty="0" err="1" smtClean="0"/>
              <a:t>là</a:t>
            </a:r>
            <a:r>
              <a:rPr lang="en-US" sz="2400" dirty="0" smtClean="0"/>
              <a:t>:</a:t>
            </a:r>
          </a:p>
          <a:p>
            <a:pPr algn="ctr"/>
            <a:r>
              <a:rPr lang="en-US" sz="2400" dirty="0" smtClean="0"/>
              <a:t>        42 : 3 = 14 ( </a:t>
            </a:r>
            <a:r>
              <a:rPr lang="en-US" sz="2400" dirty="0" err="1" smtClean="0"/>
              <a:t>nhãn</a:t>
            </a:r>
            <a:r>
              <a:rPr lang="en-US" sz="2400" dirty="0" smtClean="0"/>
              <a:t> </a:t>
            </a:r>
            <a:r>
              <a:rPr lang="en-US" sz="2400" dirty="0" err="1" smtClean="0"/>
              <a:t>vở</a:t>
            </a:r>
            <a:r>
              <a:rPr lang="en-US" sz="2400" dirty="0" smtClean="0"/>
              <a:t>)</a:t>
            </a:r>
          </a:p>
          <a:p>
            <a:pPr algn="ctr"/>
            <a:r>
              <a:rPr lang="en-US" sz="2400" dirty="0" smtClean="0"/>
              <a:t>             </a:t>
            </a:r>
            <a:r>
              <a:rPr lang="en-US" sz="2400" dirty="0" err="1" smtClean="0"/>
              <a:t>Đáp</a:t>
            </a:r>
            <a:r>
              <a:rPr lang="en-US" sz="2400" dirty="0" smtClean="0"/>
              <a:t> </a:t>
            </a:r>
            <a:r>
              <a:rPr lang="en-US" sz="2400" dirty="0" err="1" smtClean="0"/>
              <a:t>số</a:t>
            </a:r>
            <a:r>
              <a:rPr lang="en-US" sz="2400" dirty="0" smtClean="0"/>
              <a:t>: 14 </a:t>
            </a:r>
            <a:r>
              <a:rPr lang="en-US" sz="2400" dirty="0" err="1" smtClean="0"/>
              <a:t>nhãn</a:t>
            </a:r>
            <a:r>
              <a:rPr lang="en-US" sz="2400" dirty="0" smtClean="0"/>
              <a:t> </a:t>
            </a:r>
            <a:r>
              <a:rPr lang="en-US" sz="2400" dirty="0" err="1" smtClean="0"/>
              <a:t>vở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804230" y="1938969"/>
            <a:ext cx="16855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1.Khám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phá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4229" y="2600349"/>
            <a:ext cx="4616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Muốn</a:t>
            </a:r>
            <a:r>
              <a:rPr lang="en-US" b="1" dirty="0" smtClean="0"/>
              <a:t> </a:t>
            </a:r>
            <a:r>
              <a:rPr lang="en-US" b="1" dirty="0" err="1" smtClean="0"/>
              <a:t>giảm</a:t>
            </a:r>
            <a:r>
              <a:rPr lang="en-US" b="1" dirty="0" smtClean="0"/>
              <a:t> </a:t>
            </a:r>
            <a:r>
              <a:rPr lang="en-US" b="1" dirty="0" err="1" smtClean="0"/>
              <a:t>một</a:t>
            </a:r>
            <a:r>
              <a:rPr lang="en-US" b="1" dirty="0" smtClean="0"/>
              <a:t> </a:t>
            </a:r>
            <a:r>
              <a:rPr lang="en-US" b="1" dirty="0" err="1" smtClean="0"/>
              <a:t>số</a:t>
            </a:r>
            <a:r>
              <a:rPr lang="en-US" b="1" dirty="0" smtClean="0"/>
              <a:t> </a:t>
            </a:r>
            <a:r>
              <a:rPr lang="en-US" b="1" dirty="0" err="1" smtClean="0"/>
              <a:t>đi</a:t>
            </a:r>
            <a:r>
              <a:rPr lang="en-US" b="1" dirty="0" smtClean="0"/>
              <a:t> </a:t>
            </a:r>
            <a:r>
              <a:rPr lang="en-US" b="1" dirty="0" err="1" smtClean="0"/>
              <a:t>một</a:t>
            </a:r>
            <a:r>
              <a:rPr lang="en-US" b="1" dirty="0" smtClean="0"/>
              <a:t> </a:t>
            </a:r>
            <a:r>
              <a:rPr lang="en-US" b="1" dirty="0" err="1" smtClean="0"/>
              <a:t>số</a:t>
            </a:r>
            <a:r>
              <a:rPr lang="en-US" b="1" dirty="0" smtClean="0"/>
              <a:t> </a:t>
            </a:r>
            <a:r>
              <a:rPr lang="en-US" b="1" dirty="0" err="1" smtClean="0"/>
              <a:t>lần</a:t>
            </a:r>
            <a:r>
              <a:rPr lang="en-US" b="1" dirty="0" smtClean="0"/>
              <a:t>, ta </a:t>
            </a:r>
            <a:r>
              <a:rPr lang="en-US" b="1" dirty="0" err="1" smtClean="0"/>
              <a:t>lấy</a:t>
            </a:r>
            <a:r>
              <a:rPr lang="en-US" b="1" dirty="0" smtClean="0"/>
              <a:t> </a:t>
            </a:r>
            <a:r>
              <a:rPr lang="en-US" b="1" dirty="0" err="1" smtClean="0"/>
              <a:t>số</a:t>
            </a:r>
            <a:r>
              <a:rPr lang="en-US" b="1" dirty="0" smtClean="0"/>
              <a:t> </a:t>
            </a:r>
            <a:r>
              <a:rPr lang="en-US" b="1" dirty="0" err="1" smtClean="0"/>
              <a:t>đó</a:t>
            </a:r>
            <a:r>
              <a:rPr lang="en-US" b="1" dirty="0" smtClean="0"/>
              <a:t> chia </a:t>
            </a:r>
            <a:r>
              <a:rPr lang="en-US" b="1" dirty="0" err="1" smtClean="0"/>
              <a:t>cho</a:t>
            </a:r>
            <a:r>
              <a:rPr lang="en-US" b="1" dirty="0" smtClean="0"/>
              <a:t> </a:t>
            </a:r>
            <a:r>
              <a:rPr lang="en-US" b="1" dirty="0" err="1" smtClean="0"/>
              <a:t>số</a:t>
            </a:r>
            <a:r>
              <a:rPr lang="en-US" b="1" dirty="0" smtClean="0"/>
              <a:t> </a:t>
            </a:r>
            <a:r>
              <a:rPr lang="en-US" b="1" dirty="0" err="1" smtClean="0"/>
              <a:t>lần</a:t>
            </a:r>
            <a:r>
              <a:rPr lang="en-US" b="1" dirty="0" smtClean="0"/>
              <a:t>.</a:t>
            </a:r>
            <a:endParaRPr lang="en-US" b="1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5420298" y="1693672"/>
            <a:ext cx="1" cy="40125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64822" y="3421499"/>
            <a:ext cx="1806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2.Hoạt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486400" y="1675611"/>
            <a:ext cx="1366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Bài</a:t>
            </a:r>
            <a:r>
              <a:rPr lang="en-US" dirty="0" smtClean="0"/>
              <a:t> 1: </a:t>
            </a:r>
            <a:r>
              <a:rPr lang="en-US" dirty="0" err="1" smtClean="0"/>
              <a:t>Số</a:t>
            </a:r>
            <a:r>
              <a:rPr lang="en-US" dirty="0" smtClean="0"/>
              <a:t> ?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420299" y="4461835"/>
            <a:ext cx="922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Bài</a:t>
            </a:r>
            <a:r>
              <a:rPr lang="en-US" dirty="0" smtClean="0"/>
              <a:t> 2: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088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xmlns="" id="{2B7810E6-3F6A-42B8-88B6-473D16B1A2BB}"/>
              </a:ext>
            </a:extLst>
          </p:cNvPr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xmlns="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xmlns="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xmlns="" id="{3378732E-4E49-4ADA-9A59-34FF8418106A}"/>
              </a:ext>
            </a:extLst>
          </p:cNvPr>
          <p:cNvGrpSpPr/>
          <p:nvPr/>
        </p:nvGrpSpPr>
        <p:grpSpPr>
          <a:xfrm>
            <a:off x="3297693" y="-487254"/>
            <a:ext cx="5809496" cy="5760000"/>
            <a:chOff x="3084810" y="-335112"/>
            <a:chExt cx="5809496" cy="5760000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xmlns="" id="{FDD56F46-78C0-48A0-80AE-43E1B08C2906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xmlns="" id="{9E63ACBC-0502-4C24-A228-135B9D7FD2C8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xmlns="" id="{2785C2FF-6646-4D8E-A4D4-4477539FA4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/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E3262840-AD48-47F6-A0A1-446DB5425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xmlns="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xmlns="" id="{813D66B9-4A09-462C-AA26-03692FE6AEA6}"/>
              </a:ext>
            </a:extLst>
          </p:cNvPr>
          <p:cNvSpPr txBox="1"/>
          <p:nvPr/>
        </p:nvSpPr>
        <p:spPr>
          <a:xfrm>
            <a:off x="4792139" y="2337891"/>
            <a:ext cx="30334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 smtClean="0">
                <a:solidFill>
                  <a:srgbClr val="865B3E"/>
                </a:solidFill>
                <a:latin typeface="Arial Black" panose="020B0A04020102020204" pitchFamily="34" charset="0"/>
              </a:rPr>
              <a:t>04</a:t>
            </a:r>
            <a:endParaRPr lang="zh-CN" altLang="en-US" sz="4400" dirty="0">
              <a:solidFill>
                <a:srgbClr val="865B3E"/>
              </a:solidFill>
              <a:latin typeface="Arial Black" panose="020B0A04020102020204" pitchFamily="34" charset="0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xmlns="" id="{AA96C5E8-266D-475D-A9D2-6DFB0D82BFFF}"/>
              </a:ext>
            </a:extLst>
          </p:cNvPr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xmlns="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xmlns="" id="{91E2F301-64C4-4CDE-B909-B4A9737784F3}"/>
              </a:ext>
            </a:extLst>
          </p:cNvPr>
          <p:cNvSpPr txBox="1"/>
          <p:nvPr/>
        </p:nvSpPr>
        <p:spPr>
          <a:xfrm>
            <a:off x="4367261" y="3243811"/>
            <a:ext cx="40943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 smtClean="0">
                <a:solidFill>
                  <a:srgbClr val="865B3E"/>
                </a:solidFill>
                <a:latin typeface="微软雅黑"/>
                <a:ea typeface="微软雅黑"/>
              </a:rPr>
              <a:t>VẬN DỤNG</a:t>
            </a:r>
            <a:endParaRPr lang="zh-CN" altLang="en-US" sz="4400" dirty="0">
              <a:solidFill>
                <a:srgbClr val="865B3E"/>
              </a:solidFill>
              <a:latin typeface="微软雅黑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72910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9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2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5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8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1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4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18" grpId="0"/>
      <p:bldP spid="22" grpId="0" animBg="1"/>
      <p:bldP spid="22" grpId="1" animBg="1"/>
      <p:bldP spid="23" grpId="0" animBg="1"/>
      <p:bldP spid="23" grpId="1" animBg="1"/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17419" y="517252"/>
            <a:ext cx="10460182" cy="5550456"/>
          </a:xfrm>
          <a:prstGeom prst="roundRect">
            <a:avLst/>
          </a:prstGeom>
          <a:ln w="38100">
            <a:solidFill>
              <a:srgbClr val="00B050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endParaRPr lang="en-US" sz="3200" b="1" dirty="0">
              <a:solidFill>
                <a:srgbClr val="C00000"/>
              </a:solidFill>
            </a:endParaRPr>
          </a:p>
          <a:p>
            <a:pPr algn="ctr"/>
            <a:endParaRPr lang="en-US" sz="3200" b="1" dirty="0" smtClean="0">
              <a:solidFill>
                <a:srgbClr val="C00000"/>
              </a:solidFill>
            </a:endParaRPr>
          </a:p>
          <a:p>
            <a:pPr algn="ctr"/>
            <a:endParaRPr lang="en-US" sz="3200" b="1" dirty="0">
              <a:solidFill>
                <a:srgbClr val="C00000"/>
              </a:solidFill>
            </a:endParaRPr>
          </a:p>
          <a:p>
            <a:pPr algn="ctr"/>
            <a:endParaRPr lang="en-US" sz="3200" b="1" dirty="0" smtClean="0">
              <a:solidFill>
                <a:srgbClr val="C00000"/>
              </a:solidFill>
            </a:endParaRPr>
          </a:p>
          <a:p>
            <a:pPr algn="ctr"/>
            <a:endParaRPr lang="en-US" sz="3200" b="1" dirty="0">
              <a:solidFill>
                <a:srgbClr val="C00000"/>
              </a:solidFill>
            </a:endParaRPr>
          </a:p>
          <a:p>
            <a:pPr algn="ctr"/>
            <a:endParaRPr lang="en-US" sz="3200" b="1" dirty="0" smtClean="0">
              <a:solidFill>
                <a:srgbClr val="C00000"/>
              </a:solidFill>
            </a:endParaRPr>
          </a:p>
          <a:p>
            <a:pPr algn="ctr"/>
            <a:endParaRPr lang="en-US" sz="3200" b="1" dirty="0">
              <a:solidFill>
                <a:srgbClr val="C00000"/>
              </a:solidFill>
            </a:endParaRPr>
          </a:p>
          <a:p>
            <a:pPr algn="ctr"/>
            <a:endParaRPr lang="en-US" sz="3200" b="1" dirty="0" smtClean="0">
              <a:solidFill>
                <a:srgbClr val="C00000"/>
              </a:solidFill>
            </a:endParaRPr>
          </a:p>
          <a:p>
            <a:pPr algn="ctr"/>
            <a:endParaRPr lang="en-US" sz="3200" b="1" dirty="0">
              <a:solidFill>
                <a:srgbClr val="C00000"/>
              </a:solidFill>
            </a:endParaRPr>
          </a:p>
          <a:p>
            <a:pPr algn="ctr"/>
            <a:endParaRPr lang="en-US" sz="3200" b="1" dirty="0" smtClean="0">
              <a:solidFill>
                <a:srgbClr val="C00000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831269" y="864438"/>
            <a:ext cx="5230091" cy="4869418"/>
          </a:xfrm>
          <a:prstGeom prst="roundRect">
            <a:avLst/>
          </a:prstGeom>
          <a:noFill/>
          <a:ln w="38100">
            <a:noFill/>
            <a:prstDash val="dash"/>
          </a:ln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vi-VN" sz="3200" b="1" dirty="0" smtClean="0">
                <a:solidFill>
                  <a:srgbClr val="C00000"/>
                </a:solidFill>
              </a:rPr>
              <a:t>Giảm </a:t>
            </a:r>
            <a:r>
              <a:rPr lang="vi-VN" sz="3200" b="1" dirty="0">
                <a:solidFill>
                  <a:srgbClr val="C00000"/>
                </a:solidFill>
              </a:rPr>
              <a:t>một số đi nhiều lần </a:t>
            </a:r>
            <a:endParaRPr lang="en-US" sz="3200" b="1" dirty="0" smtClean="0">
              <a:solidFill>
                <a:srgbClr val="C00000"/>
              </a:solidFill>
            </a:endParaRPr>
          </a:p>
          <a:p>
            <a:pPr algn="ctr">
              <a:lnSpc>
                <a:spcPct val="200000"/>
              </a:lnSpc>
            </a:pPr>
            <a:endParaRPr lang="en-US" sz="1000" b="1" dirty="0">
              <a:solidFill>
                <a:srgbClr val="C00000"/>
              </a:solidFill>
            </a:endParaRPr>
          </a:p>
          <a:p>
            <a:pPr algn="ctr">
              <a:lnSpc>
                <a:spcPct val="200000"/>
              </a:lnSpc>
            </a:pPr>
            <a:r>
              <a:rPr lang="vi-VN" sz="3200" dirty="0" smtClean="0"/>
              <a:t>Khi </a:t>
            </a:r>
            <a:r>
              <a:rPr lang="vi-VN" sz="3200" dirty="0"/>
              <a:t>giảm một số </a:t>
            </a:r>
            <a:endParaRPr lang="en-US" sz="3200" dirty="0" smtClean="0"/>
          </a:p>
          <a:p>
            <a:pPr algn="ctr">
              <a:lnSpc>
                <a:spcPct val="200000"/>
              </a:lnSpc>
            </a:pPr>
            <a:r>
              <a:rPr lang="vi-VN" sz="3200" dirty="0" smtClean="0"/>
              <a:t>đi </a:t>
            </a:r>
            <a:r>
              <a:rPr lang="vi-VN" sz="3200" dirty="0"/>
              <a:t>một số lần ta lấy số đó chia cho số lần</a:t>
            </a:r>
            <a:r>
              <a:rPr lang="vi-VN" sz="3200" dirty="0" smtClean="0"/>
              <a:t>.</a:t>
            </a:r>
            <a:endParaRPr lang="en-US" sz="3200" dirty="0"/>
          </a:p>
        </p:txBody>
      </p:sp>
      <p:sp>
        <p:nvSpPr>
          <p:cNvPr id="4" name="Rounded Rectangle 3"/>
          <p:cNvSpPr/>
          <p:nvPr/>
        </p:nvSpPr>
        <p:spPr>
          <a:xfrm>
            <a:off x="6061360" y="1228856"/>
            <a:ext cx="5216241" cy="4460796"/>
          </a:xfrm>
          <a:prstGeom prst="roundRect">
            <a:avLst/>
          </a:prstGeom>
          <a:noFill/>
          <a:ln w="38100">
            <a:noFill/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vi-VN" sz="3200" b="1" dirty="0" smtClean="0">
                <a:solidFill>
                  <a:srgbClr val="C00000"/>
                </a:solidFill>
              </a:rPr>
              <a:t>Giảm </a:t>
            </a:r>
            <a:r>
              <a:rPr lang="vi-VN" sz="3200" b="1" dirty="0">
                <a:solidFill>
                  <a:srgbClr val="C00000"/>
                </a:solidFill>
              </a:rPr>
              <a:t>một số đi </a:t>
            </a:r>
            <a:r>
              <a:rPr lang="vi-VN" sz="3200" b="1" dirty="0" smtClean="0">
                <a:solidFill>
                  <a:srgbClr val="C00000"/>
                </a:solidFill>
              </a:rPr>
              <a:t>một </a:t>
            </a:r>
            <a:r>
              <a:rPr lang="vi-VN" sz="3200" b="1" dirty="0">
                <a:solidFill>
                  <a:srgbClr val="C00000"/>
                </a:solidFill>
              </a:rPr>
              <a:t>số đơn vị.</a:t>
            </a:r>
            <a:endParaRPr lang="en-US" sz="3200" b="1" dirty="0">
              <a:solidFill>
                <a:srgbClr val="C00000"/>
              </a:solidFill>
            </a:endParaRPr>
          </a:p>
          <a:p>
            <a:pPr algn="ctr">
              <a:lnSpc>
                <a:spcPct val="200000"/>
              </a:lnSpc>
            </a:pPr>
            <a:r>
              <a:rPr lang="vi-VN" sz="3200" dirty="0" smtClean="0"/>
              <a:t>Khi </a:t>
            </a:r>
            <a:r>
              <a:rPr lang="vi-VN" sz="3200" dirty="0"/>
              <a:t>giảm mốt số đi một số đơn vị ta lấy số đó trừ đi số đơn vị cần giảm</a:t>
            </a:r>
            <a:r>
              <a:rPr lang="vi-VN" sz="3200" dirty="0" smtClean="0"/>
              <a:t>.</a:t>
            </a:r>
            <a:endParaRPr lang="en-US" sz="3200" dirty="0"/>
          </a:p>
        </p:txBody>
      </p:sp>
      <p:sp>
        <p:nvSpPr>
          <p:cNvPr id="5" name="MH_SubTitle_1"/>
          <p:cNvSpPr/>
          <p:nvPr>
            <p:custDataLst>
              <p:tags r:id="rId1"/>
            </p:custDataLst>
          </p:nvPr>
        </p:nvSpPr>
        <p:spPr>
          <a:xfrm>
            <a:off x="4965073" y="179975"/>
            <a:ext cx="2164875" cy="679829"/>
          </a:xfrm>
          <a:prstGeom prst="roundRect">
            <a:avLst>
              <a:gd name="adj" fmla="val 21110"/>
            </a:avLst>
          </a:prstGeom>
          <a:solidFill>
            <a:srgbClr val="F29A5B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2800" b="1" dirty="0" err="1" smtClean="0">
                <a:solidFill>
                  <a:srgbClr val="FFFFFF"/>
                </a:solidFill>
                <a:ea typeface="微软雅黑" panose="020B0503020204020204" pitchFamily="34" charset="-122"/>
              </a:rPr>
              <a:t>Kết</a:t>
            </a:r>
            <a:r>
              <a:rPr lang="en-US" altLang="zh-CN" sz="2800" b="1" dirty="0" smtClean="0">
                <a:solidFill>
                  <a:srgbClr val="FFFFFF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800" b="1" dirty="0" err="1" smtClean="0">
                <a:solidFill>
                  <a:srgbClr val="FFFFFF"/>
                </a:solidFill>
                <a:ea typeface="微软雅黑" panose="020B0503020204020204" pitchFamily="34" charset="-122"/>
              </a:rPr>
              <a:t>luận</a:t>
            </a:r>
            <a:endParaRPr lang="en-US" sz="2800" b="1" dirty="0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6047510" y="1048741"/>
            <a:ext cx="0" cy="47978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3408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667534" y="850036"/>
            <a:ext cx="6495205" cy="5822871"/>
          </a:xfrm>
          <a:prstGeom prst="roundRect">
            <a:avLst/>
          </a:prstGeom>
          <a:ln w="38100">
            <a:solidFill>
              <a:srgbClr val="00B050"/>
            </a:solidFill>
            <a:prstDash val="dash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3200" b="1" dirty="0" smtClean="0">
                <a:solidFill>
                  <a:srgbClr val="C00000"/>
                </a:solidFill>
              </a:rPr>
              <a:t>Thảo luận nhóm 4:</a:t>
            </a:r>
          </a:p>
          <a:p>
            <a:pPr algn="ctr">
              <a:lnSpc>
                <a:spcPct val="150000"/>
              </a:lnSpc>
            </a:pPr>
            <a:r>
              <a:rPr lang="nl-NL" sz="3200" dirty="0" smtClean="0">
                <a:solidFill>
                  <a:srgbClr val="000000"/>
                </a:solidFill>
              </a:rPr>
              <a:t>Các nhóm </a:t>
            </a:r>
            <a:r>
              <a:rPr lang="nl-NL" sz="3200" dirty="0" smtClean="0"/>
              <a:t>chọn </a:t>
            </a:r>
            <a:r>
              <a:rPr lang="nl-NL" sz="3200" dirty="0"/>
              <a:t>ra </a:t>
            </a:r>
            <a:r>
              <a:rPr lang="vi-VN" sz="3200" dirty="0"/>
              <a:t>2</a:t>
            </a:r>
            <a:r>
              <a:rPr lang="nl-NL" sz="3200" dirty="0" smtClean="0"/>
              <a:t> </a:t>
            </a:r>
            <a:r>
              <a:rPr lang="nl-NL" sz="3200" dirty="0"/>
              <a:t>số bất kỳ có </a:t>
            </a:r>
            <a:r>
              <a:rPr lang="vi-VN" sz="3200" dirty="0"/>
              <a:t>2</a:t>
            </a:r>
            <a:r>
              <a:rPr lang="nl-NL" sz="3200" dirty="0" smtClean="0"/>
              <a:t> chữ số</a:t>
            </a:r>
            <a:r>
              <a:rPr lang="vi-VN" sz="3200" dirty="0" smtClean="0"/>
              <a:t> lớn  hơn 20</a:t>
            </a:r>
            <a:r>
              <a:rPr lang="nl-NL" sz="3200" dirty="0" smtClean="0"/>
              <a:t>, </a:t>
            </a:r>
            <a:r>
              <a:rPr lang="nl-NL" sz="3200" dirty="0"/>
              <a:t>có hàng đơn vị là 5 hoặc 0. Thực hành ra nháp: Giảm số đó đi 5 lần, sau đó tiếp tục giảm số đó đi 5 đơn </a:t>
            </a:r>
            <a:r>
              <a:rPr lang="nl-NL" sz="3200" dirty="0" smtClean="0"/>
              <a:t>vị</a:t>
            </a:r>
            <a:r>
              <a:rPr lang="nl-NL" sz="3200" dirty="0" smtClean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3" name="Picture 2" descr="Văn mẫu lớp 12: Nghị luận xã hội về học nhóm (2 Mẫu) - Tin Tức Giáo Dục Học  Tập Ti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12" y="1539421"/>
            <a:ext cx="4312693" cy="32891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3805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2875402" y="2354856"/>
            <a:ext cx="5971143" cy="939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349"/>
              </a:spcBef>
              <a:defRPr/>
            </a:pP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KHỞI ĐỘNG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Picture 7" descr="BƯỚM 58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0447677" y="291123"/>
            <a:ext cx="896732" cy="117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8" descr="animal-14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744471" y="5191688"/>
            <a:ext cx="831809" cy="605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266017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37233" y="878097"/>
            <a:ext cx="783618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rò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 cô có nhu cầu tham khảo thêm các trò chơi dạy học khác có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facebook bên dưới</a:t>
            </a:r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60315" y="3801406"/>
            <a:ext cx="759517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://www.facebook.com/TheGioiTroChoiDayHoc</a:t>
            </a:r>
          </a:p>
          <a:p>
            <a:pPr algn="just"/>
            <a:endParaRPr lang="en-US" sz="4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378248" y="5935991"/>
            <a:ext cx="75951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3"/>
          <a:stretch>
            <a:fillRect/>
          </a:stretch>
        </p:blipFill>
        <p:spPr>
          <a:xfrm rot="10800000">
            <a:off x="1524000" y="5456733"/>
            <a:ext cx="9167328" cy="1400630"/>
          </a:xfrm>
          <a:prstGeom prst="rect">
            <a:avLst/>
          </a:prstGeom>
        </p:spPr>
      </p:pic>
      <p:pic>
        <p:nvPicPr>
          <p:cNvPr id="14" name="Picture 4" descr="Create awesome children book illustrations by Graphic_woorl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67328" cy="5456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456348" y="4304936"/>
            <a:ext cx="6980348" cy="2610214"/>
          </a:xfrm>
          <a:prstGeom prst="rect">
            <a:avLst/>
          </a:prstGeom>
        </p:spPr>
      </p:pic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886" y="-988515"/>
            <a:ext cx="5207345" cy="3419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332807" y="311806"/>
            <a:ext cx="3659505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TÀU ƠI</a:t>
            </a:r>
          </a:p>
          <a:p>
            <a:pPr algn="ctr">
              <a:lnSpc>
                <a:spcPct val="150000"/>
              </a:lnSpc>
            </a:pPr>
            <a:r>
              <a:rPr lang="en-US" sz="32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 ĐI ĐÂU THẾ</a:t>
            </a:r>
          </a:p>
        </p:txBody>
      </p:sp>
    </p:spTree>
    <p:extLst>
      <p:ext uri="{BB962C8B-B14F-4D97-AF65-F5344CB8AC3E}">
        <p14:creationId xmlns:p14="http://schemas.microsoft.com/office/powerpoint/2010/main" val="76289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01666 L 0.7967 -0.00579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826" y="-113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263"/>
          <a:stretch>
            <a:fillRect/>
          </a:stretch>
        </p:blipFill>
        <p:spPr>
          <a:xfrm rot="10800000">
            <a:off x="1500672" y="5485308"/>
            <a:ext cx="9167328" cy="1400630"/>
          </a:xfrm>
          <a:prstGeom prst="rect">
            <a:avLst/>
          </a:prstGeom>
        </p:spPr>
      </p:pic>
      <p:pic>
        <p:nvPicPr>
          <p:cNvPr id="14" name="Picture 4" descr="Create awesome children book illustrations by Graphic_woorl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672" y="28575"/>
            <a:ext cx="9167328" cy="5456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81283" y="4196742"/>
            <a:ext cx="6980348" cy="2610214"/>
          </a:xfrm>
          <a:prstGeom prst="rect">
            <a:avLst/>
          </a:prstGeom>
        </p:spPr>
      </p:pic>
      <p:pic>
        <p:nvPicPr>
          <p:cNvPr id="17" name="Picture 2" descr="Kết quả hình ảnh cho frame&quot;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49" r="643"/>
          <a:stretch>
            <a:fillRect/>
          </a:stretch>
        </p:blipFill>
        <p:spPr bwMode="auto">
          <a:xfrm rot="5400000">
            <a:off x="2600436" y="-1276955"/>
            <a:ext cx="6968006" cy="9301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258459" y="1178342"/>
            <a:ext cx="751350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muôn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toa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515675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/>
          <p:cNvSpPr txBox="1"/>
          <p:nvPr/>
        </p:nvSpPr>
        <p:spPr>
          <a:xfrm>
            <a:off x="2260315" y="3801406"/>
            <a:ext cx="759517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://www.facebook.com/TheGioiTroChoiDayHoc</a:t>
            </a:r>
          </a:p>
          <a:p>
            <a:pPr algn="just"/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2378248" y="5935991"/>
            <a:ext cx="75951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2" descr="Cartoon forest hill landscape vector nature background illustration -  Download Free Vectors, Clipart Graphics &amp; Vector A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345"/>
            <a:ext cx="12192000" cy="5697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" y="5634199"/>
            <a:ext cx="12190054" cy="1400630"/>
          </a:xfrm>
          <a:prstGeom prst="rect">
            <a:avLst/>
          </a:prstGeom>
        </p:spPr>
      </p:pic>
      <p:pic>
        <p:nvPicPr>
          <p:cNvPr id="60" name="Picture 2" descr="Cute rabbit cartoon Royalty Free Vector Image - VectorStoc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685" l="0" r="100000">
                        <a14:backgroundMark x1="36640" y1="37685" x2="4171" y2="89907"/>
                        <a14:backgroundMark x1="7892" y1="37407" x2="18715" y2="84630"/>
                        <a14:backgroundMark x1="36979" y1="37407" x2="27170" y2="82407"/>
                        <a14:backgroundMark x1="83653" y1="2130" x2="62007" y2="11019"/>
                        <a14:backgroundMark x1="89064" y1="9352" x2="95152" y2="37130"/>
                        <a14:backgroundMark x1="90755" y1="62130" x2="91432" y2="87407"/>
                        <a14:backgroundMark x1="94138" y1="38796" x2="88388" y2="42963"/>
                        <a14:backgroundMark x1="50507" y1="5463" x2="62683" y2="9074"/>
                        <a14:backgroundMark x1="9583" y1="6019" x2="6877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697101"/>
            <a:ext cx="953441" cy="116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4" descr="Black and White rabbit vector | 77 Rabbit Clipart images . Use these free  Rabbit Clipart for your ... | Rabbit clipart, Rabbit pictures, Cute bunny  carto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9443" y="5697101"/>
            <a:ext cx="739662" cy="7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Bunny Rabbit Cartoon Images | Rabbit cartoon images, Cartoon clip art, Cartoon  bunny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725" y="5758751"/>
            <a:ext cx="797866" cy="797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4" name="Group 73"/>
          <p:cNvGrpSpPr/>
          <p:nvPr/>
        </p:nvGrpSpPr>
        <p:grpSpPr>
          <a:xfrm>
            <a:off x="-8283494" y="2882538"/>
            <a:ext cx="7179182" cy="2683690"/>
            <a:chOff x="599656" y="2838075"/>
            <a:chExt cx="7179182" cy="2683690"/>
          </a:xfrm>
        </p:grpSpPr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76" name="Rounded Rectangle 75"/>
            <p:cNvSpPr/>
            <p:nvPr/>
          </p:nvSpPr>
          <p:spPr>
            <a:xfrm>
              <a:off x="599656" y="2838075"/>
              <a:ext cx="4918867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200" dirty="0" smtClean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14 </a:t>
              </a:r>
              <a:r>
                <a:rPr lang="vi-VN" sz="5200" dirty="0" smtClean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gấp</a:t>
              </a:r>
              <a:r>
                <a:rPr lang="en-US" sz="5200" dirty="0" smtClean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  <a:r>
                <a:rPr lang="vi-VN" sz="5200" dirty="0" smtClean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lần=?</a:t>
              </a:r>
              <a:endParaRPr lang="en-US" sz="5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9" name="Rectangle 78"/>
          <p:cNvSpPr/>
          <p:nvPr/>
        </p:nvSpPr>
        <p:spPr>
          <a:xfrm>
            <a:off x="8028511" y="552447"/>
            <a:ext cx="163599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</a:t>
            </a:r>
            <a:endParaRPr lang="en-US" sz="4400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5212686" y="552448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endParaRPr lang="en-US" sz="4800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2396861" y="526713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endParaRPr lang="en-US" sz="4400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2415425" y="-184929"/>
            <a:ext cx="14382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230291" y="-132099"/>
            <a:ext cx="9060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324171" y="-149208"/>
            <a:ext cx="9060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2481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022E-16 L 0.92465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5 0.00764 L 1.79965 0.02083 " pathEditMode="relative" rAng="0" ptsTypes="AA">
                                      <p:cBhvr>
                                        <p:cTn id="71" dur="5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75" y="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</p:childTnLst>
        </p:cTn>
      </p:par>
    </p:tnLst>
    <p:bldLst>
      <p:bldP spid="79" grpId="0" bldLvl="0" animBg="1"/>
      <p:bldP spid="79" grpId="1" bldLvl="0" animBg="1"/>
      <p:bldP spid="80" grpId="0" bldLvl="0" animBg="1"/>
      <p:bldP spid="80" grpId="1" bldLvl="0" animBg="1"/>
      <p:bldP spid="81" grpId="0" bldLvl="0" animBg="1"/>
      <p:bldP spid="82" grpId="0"/>
      <p:bldP spid="21" grpId="0"/>
      <p:bldP spid="21" grpId="1"/>
      <p:bldP spid="22" grpId="0"/>
      <p:bldP spid="2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4" descr="5x7FT Cartoon Tropical Forest Palm Leaves Jungles Custom Photo Studio  Backdrop Background Vinyl 220cm x 150cm|background vinyl|studio  backdropphoto studio backdrop - AliExpress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5" y="17802"/>
            <a:ext cx="12141405" cy="6840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Funny Baby Monkey Pictures - Monkeys Cartoon Clip Art | Monkey pictures,  Cartoon clip art, Cartoon monke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1282">
            <a:off x="1622122" y="4142042"/>
            <a:ext cx="824802" cy="824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Monkey Cartoon Images, Stock Photos &amp; Vectors | Shutterstoc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5714" l="0" r="100000">
                        <a14:foregroundMark x1="25313" y1="33571" x2="42813" y2="2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3395" y="2050231"/>
            <a:ext cx="910771" cy="79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Group 33"/>
          <p:cNvGrpSpPr/>
          <p:nvPr/>
        </p:nvGrpSpPr>
        <p:grpSpPr>
          <a:xfrm>
            <a:off x="-8076104" y="3066085"/>
            <a:ext cx="7484925" cy="2683690"/>
            <a:chOff x="293913" y="2838075"/>
            <a:chExt cx="7484925" cy="2683690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6" name="Rounded Rectangle 35"/>
            <p:cNvSpPr/>
            <p:nvPr/>
          </p:nvSpPr>
          <p:spPr>
            <a:xfrm>
              <a:off x="293913" y="2838075"/>
              <a:ext cx="5213328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0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  <a:r>
                <a:rPr lang="vi-VN" sz="5000" dirty="0" smtClean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gấp</a:t>
              </a:r>
              <a:r>
                <a:rPr lang="en-US" sz="5000" dirty="0" smtClean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50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r>
                <a:rPr lang="vi-VN" sz="5000" dirty="0" smtClean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lần = ?</a:t>
              </a:r>
              <a:endParaRPr lang="en-US" sz="5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9" name="Rectangle 38"/>
          <p:cNvSpPr/>
          <p:nvPr/>
        </p:nvSpPr>
        <p:spPr>
          <a:xfrm>
            <a:off x="2307102" y="590550"/>
            <a:ext cx="1790911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132 </a:t>
            </a:r>
            <a:endParaRPr lang="en-US" sz="4000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416601" y="590550"/>
            <a:ext cx="1841741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4000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endParaRPr lang="en-US" sz="4000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8439187" y="590550"/>
            <a:ext cx="1839009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  <a:r>
              <a:rPr lang="en-US" sz="4000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667811" y="-79999"/>
            <a:ext cx="138176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</a:rPr>
              <a:t>Đúng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96893" y="-89099"/>
            <a:ext cx="8451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</a:rPr>
              <a:t>Sai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790773" y="-106208"/>
            <a:ext cx="8451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</a:rPr>
              <a:t>Sai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26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022E-16 L 0.92465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6 0.00764 L 1.94289 0.00116 " pathEditMode="relative" rAng="0" ptsTypes="AA">
                                      <p:cBhvr>
                                        <p:cTn id="60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03" y="-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9" grpId="0" bldLvl="0" animBg="1"/>
      <p:bldP spid="39" grpId="1" bldLvl="0" animBg="1"/>
      <p:bldP spid="40" grpId="0" bldLvl="0" animBg="1"/>
      <p:bldP spid="40" grpId="1" bldLvl="0" animBg="1"/>
      <p:bldP spid="41" grpId="0" bldLvl="0" animBg="1"/>
      <p:bldP spid="42" grpId="0"/>
      <p:bldP spid="20" grpId="0"/>
      <p:bldP spid="20" grpId="1"/>
      <p:bldP spid="21" grpId="0"/>
      <p:bldP spid="21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4" descr="ᐈ Anime animal wallpaper stock pictures, Royalty Free savanna backgrounds |  download on Depositphotos®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791" y="4074324"/>
            <a:ext cx="981541" cy="76206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4074324"/>
            <a:ext cx="1060796" cy="1164437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-8978071" y="3092394"/>
            <a:ext cx="7815743" cy="2683690"/>
            <a:chOff x="-36905" y="2838075"/>
            <a:chExt cx="7815743" cy="2683690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6" name="Rounded Rectangle 35"/>
            <p:cNvSpPr/>
            <p:nvPr/>
          </p:nvSpPr>
          <p:spPr>
            <a:xfrm>
              <a:off x="-36905" y="2838075"/>
              <a:ext cx="5557302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5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en-US" sz="3500" dirty="0" smtClean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 </a:t>
              </a:r>
              <a:r>
                <a:rPr lang="en-US" sz="3500" dirty="0" err="1" smtClean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gấp</a:t>
              </a:r>
              <a:r>
                <a:rPr lang="en-US" sz="3500" dirty="0" smtClean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6</a:t>
              </a:r>
              <a:r>
                <a:rPr lang="vi-VN" sz="3500" dirty="0" smtClean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lần = ?</a:t>
              </a:r>
              <a:endParaRPr lang="en-US" sz="35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9" name="Rectangle 38"/>
          <p:cNvSpPr/>
          <p:nvPr/>
        </p:nvSpPr>
        <p:spPr>
          <a:xfrm>
            <a:off x="2595701" y="479877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4400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4400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7791259" y="475112"/>
            <a:ext cx="1642930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400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</a:t>
            </a:r>
            <a:endParaRPr lang="en-US" sz="4400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193480" y="475113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r>
              <a:rPr lang="en-US" sz="4400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298472" y="-149331"/>
            <a:ext cx="14382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176565" y="-183450"/>
            <a:ext cx="9060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910576" y="-135262"/>
            <a:ext cx="9060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0275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556E-17 -1.85185E-6 L 0.92461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24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1 0.00764 L 1.79961 0.02084 " pathEditMode="relative" rAng="0" ptsTypes="AA">
                                      <p:cBhvr>
                                        <p:cTn id="53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750" y="6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9" grpId="0" bldLvl="0" animBg="1"/>
      <p:bldP spid="39" grpId="1" bldLvl="0" animBg="1"/>
      <p:bldP spid="40" grpId="0" bldLvl="0" animBg="1"/>
      <p:bldP spid="40" grpId="1" bldLvl="0" animBg="1"/>
      <p:bldP spid="41" grpId="0" bldLvl="0" animBg="1"/>
      <p:bldP spid="42" grpId="0"/>
      <p:bldP spid="20" grpId="0"/>
      <p:bldP spid="20" grpId="1"/>
      <p:bldP spid="21" grpId="0"/>
      <p:bldP spid="21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37233" y="878097"/>
            <a:ext cx="783618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rò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 cô có nhu cầu tham khảo thêm các trò chơi dạy học khác có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facebook bên dưới</a:t>
            </a:r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60315" y="3801406"/>
            <a:ext cx="759517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://www.facebook.com/TheGioiTroChoiDayHoc</a:t>
            </a:r>
          </a:p>
          <a:p>
            <a:pPr algn="just"/>
            <a:endParaRPr lang="en-US" sz="4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378248" y="5935991"/>
            <a:ext cx="75951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3"/>
          <a:stretch>
            <a:fillRect/>
          </a:stretch>
        </p:blipFill>
        <p:spPr>
          <a:xfrm rot="10800000">
            <a:off x="1524000" y="5456733"/>
            <a:ext cx="9167328" cy="1400630"/>
          </a:xfrm>
          <a:prstGeom prst="rect">
            <a:avLst/>
          </a:prstGeom>
        </p:spPr>
      </p:pic>
      <p:pic>
        <p:nvPicPr>
          <p:cNvPr id="14" name="Picture 4" descr="Create awesome children book illustrations by Graphic_woorl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85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340232" y="4151626"/>
            <a:ext cx="6980348" cy="2610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44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01666 L 0.7967 -0.00579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826" y="-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2875402" y="2354856"/>
            <a:ext cx="5971143" cy="939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349"/>
              </a:spcBef>
              <a:defRPr/>
            </a:pP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KHÁM PHÁ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Picture 7" descr="BƯỚM 58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0447677" y="291123"/>
            <a:ext cx="896732" cy="117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8" descr="animal-14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744471" y="5191688"/>
            <a:ext cx="831809" cy="605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458147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可爱卡通儿童教育PPT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929111349"/>
  <p:tag name="MH_LIBRARY" val="GRAPHIC"/>
  <p:tag name="MH_TYPE" val="SubTitle"/>
  <p:tag name="MH_ORDER" val="1"/>
</p:tagLst>
</file>

<file path=ppt/theme/theme1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75593"/>
      </a:accent1>
      <a:accent2>
        <a:srgbClr val="3BB692"/>
      </a:accent2>
      <a:accent3>
        <a:srgbClr val="A1C450"/>
      </a:accent3>
      <a:accent4>
        <a:srgbClr val="EBBA31"/>
      </a:accent4>
      <a:accent5>
        <a:srgbClr val="ED7747"/>
      </a:accent5>
      <a:accent6>
        <a:srgbClr val="EC2B51"/>
      </a:accent6>
      <a:hlink>
        <a:srgbClr val="175593"/>
      </a:hlink>
      <a:folHlink>
        <a:srgbClr val="BFBFBF"/>
      </a:folHlink>
    </a:clrScheme>
    <a:fontScheme name="自定义 6">
      <a:majorFont>
        <a:latin typeface="Arial"/>
        <a:ea typeface="微软雅黑"/>
        <a:cs typeface=""/>
      </a:majorFont>
      <a:minorFont>
        <a:latin typeface="Arial Unicode MS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75593"/>
      </a:accent1>
      <a:accent2>
        <a:srgbClr val="3BB692"/>
      </a:accent2>
      <a:accent3>
        <a:srgbClr val="A1C450"/>
      </a:accent3>
      <a:accent4>
        <a:srgbClr val="EBBA31"/>
      </a:accent4>
      <a:accent5>
        <a:srgbClr val="ED7747"/>
      </a:accent5>
      <a:accent6>
        <a:srgbClr val="EC2B51"/>
      </a:accent6>
      <a:hlink>
        <a:srgbClr val="175593"/>
      </a:hlink>
      <a:folHlink>
        <a:srgbClr val="BFBFBF"/>
      </a:folHlink>
    </a:clrScheme>
    <a:fontScheme name="自定义 6">
      <a:majorFont>
        <a:latin typeface="Arial"/>
        <a:ea typeface="微软雅黑"/>
        <a:cs typeface=""/>
      </a:majorFont>
      <a:minorFont>
        <a:latin typeface="Arial Unicode MS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75593"/>
      </a:accent1>
      <a:accent2>
        <a:srgbClr val="3BB692"/>
      </a:accent2>
      <a:accent3>
        <a:srgbClr val="A1C450"/>
      </a:accent3>
      <a:accent4>
        <a:srgbClr val="EBBA31"/>
      </a:accent4>
      <a:accent5>
        <a:srgbClr val="ED7747"/>
      </a:accent5>
      <a:accent6>
        <a:srgbClr val="EC2B51"/>
      </a:accent6>
      <a:hlink>
        <a:srgbClr val="175593"/>
      </a:hlink>
      <a:folHlink>
        <a:srgbClr val="BFBFBF"/>
      </a:folHlink>
    </a:clrScheme>
    <a:fontScheme name="自定义 6">
      <a:majorFont>
        <a:latin typeface="Arial"/>
        <a:ea typeface="微软雅黑"/>
        <a:cs typeface=""/>
      </a:majorFont>
      <a:minorFont>
        <a:latin typeface="Arial Unicode MS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2641</TotalTime>
  <Words>581</Words>
  <Application>Microsoft Office PowerPoint</Application>
  <PresentationFormat>Custom</PresentationFormat>
  <Paragraphs>125</Paragraphs>
  <Slides>19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1_Office 主题</vt:lpstr>
      <vt:lpstr>3_Office 主题</vt:lpstr>
      <vt:lpstr>4_Office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http://www.ypppt.com/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可爱卡通儿童教育PPT</dc:title>
  <dc:creator>优品PPT</dc:creator>
  <cp:keywords>http:/www.ypppt.com</cp:keywords>
  <dc:description>http://www.ypppt.com/</dc:description>
  <cp:lastModifiedBy>Khatmau_sr</cp:lastModifiedBy>
  <cp:revision>509</cp:revision>
  <dcterms:created xsi:type="dcterms:W3CDTF">2016-02-25T11:28:42Z</dcterms:created>
  <dcterms:modified xsi:type="dcterms:W3CDTF">2024-04-23T01:13:04Z</dcterms:modified>
</cp:coreProperties>
</file>