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06" r:id="rId13"/>
    <p:sldMasterId id="2147483818" r:id="rId14"/>
    <p:sldMasterId id="2147483831" r:id="rId15"/>
    <p:sldMasterId id="2147483843" r:id="rId16"/>
    <p:sldMasterId id="2147483856" r:id="rId17"/>
    <p:sldMasterId id="2147483868" r:id="rId18"/>
    <p:sldMasterId id="2147483881" r:id="rId19"/>
  </p:sldMasterIdLst>
  <p:notesMasterIdLst>
    <p:notesMasterId r:id="rId59"/>
  </p:notesMasterIdLst>
  <p:sldIdLst>
    <p:sldId id="257" r:id="rId20"/>
    <p:sldId id="258" r:id="rId21"/>
    <p:sldId id="259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4" r:id="rId35"/>
    <p:sldId id="275" r:id="rId36"/>
    <p:sldId id="276" r:id="rId37"/>
    <p:sldId id="277" r:id="rId38"/>
    <p:sldId id="278" r:id="rId39"/>
    <p:sldId id="279" r:id="rId40"/>
    <p:sldId id="281" r:id="rId41"/>
    <p:sldId id="280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4" r:id="rId54"/>
    <p:sldId id="295" r:id="rId55"/>
    <p:sldId id="296" r:id="rId56"/>
    <p:sldId id="297" r:id="rId57"/>
    <p:sldId id="29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434" autoAdjust="0"/>
  </p:normalViewPr>
  <p:slideViewPr>
    <p:cSldViewPr snapToGrid="0">
      <p:cViewPr>
        <p:scale>
          <a:sx n="76" d="100"/>
          <a:sy n="76" d="100"/>
        </p:scale>
        <p:origin x="-378" y="-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7273-F480-43E4-A86A-F3A699D0E2A8}" type="datetimeFigureOut">
              <a:rPr lang="en-US" smtClean="0"/>
              <a:t>23/04/2024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9F6C6-FBC7-409E-BBE1-B2B08DA66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65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820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37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6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63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35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869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86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3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1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7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58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5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7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569A-F318-47DF-B401-F4C85EE4B047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2511ADD-B9BD-4287-8E8D-90A2DDF513B4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5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4FFF3F44-5FFE-4BD6-AC41-821EAE62C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456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7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3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3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5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32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1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10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083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72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620DE-C20D-4ED8-88C7-46B53625F7BD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F98C2-0801-4B77-AC7B-ACECA1760D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520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12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24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05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3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046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5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10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808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660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7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F64B4902-0EEF-4B1E-B009-6273F3B7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224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20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0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808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032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549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117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84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42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817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7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3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346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42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7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47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348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90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78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10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9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260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7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766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029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4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76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61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359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576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394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9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701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364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724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39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814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717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21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77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51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7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428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432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7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046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30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21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94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1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708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035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738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707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708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471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259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000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603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6154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5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391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770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67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517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92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793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773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581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195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182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828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260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8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3287-780D-459F-8D58-E98511E6AFC6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1D64D0F-1A04-4511-A66F-1C62EF9A2569}" type="slidenum">
              <a:rPr lang="en-US" altLang="en-US">
                <a:solidFill>
                  <a:prstClr val="white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041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72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912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954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192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23/04/2024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71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5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9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77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1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50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84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00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9773-28C1-41ED-8104-38A7878D48ED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D267F5D-5736-4DEA-8272-868C12CF159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44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48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52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81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30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61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28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2710-49AC-4204-A099-5A451BD3DB64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C731BC1-4D83-47C1-86D7-9263885EF4F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35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8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10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52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69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07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11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14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58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76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D1D5-88E0-4C1E-9C08-B48CD0A02495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E4EF25E-6DDD-43D3-A06E-6DD82233A6B6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56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92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22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19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48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66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84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86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4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9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3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0188-7E62-4170-93EC-6517AD69B752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04668E2-BB99-4D1B-9343-0A892F45F244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75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86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13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45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89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1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57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10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86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65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FD067-C02D-4387-B7FF-E88CCF05314F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0926B77-63E7-446F-93AA-D04716D5126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318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08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5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0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48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51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2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067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17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660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7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7D49-634F-4DC4-B800-6123ED2511CC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41E28E9-C56D-4612-B9D2-523716A96BCF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620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75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2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5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69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78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16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75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213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3046-7518-4087-AB6E-EF65B78A5A1B}" type="datetime1">
              <a:rPr lang="en-US"/>
              <a:pPr>
                <a:defRPr/>
              </a:pPr>
              <a:t>23/04/2024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20B6174-5953-44D0-AA66-B1CB96BDBACC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4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9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3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63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56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5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66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98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083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6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900FB-3427-4B46-90EB-87D3BD8D7025}" type="datetime1">
              <a:rPr lang="en-US" b="1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23/04/2024</a:t>
            </a:fld>
            <a:endParaRPr lang="en-US" b="1">
              <a:latin typeface=".VnTime" panose="020B7200000000000000" pitchFamily="34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lvl="1" eaLnBrk="1" hangingPunct="1">
              <a:defRPr sz="2800"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6E8D0F77-F866-4878-8F93-440EF7293E6B}" type="slidenum">
              <a:rPr lang="en-US" altLang="en-US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/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6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2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4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FF9CD"/>
            </a:gs>
            <a:gs pos="100000">
              <a:srgbClr val="FFFDE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2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4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0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FF9CD"/>
            </a:gs>
            <a:gs pos="100000">
              <a:srgbClr val="FFFDE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6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2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9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9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5.png"/><Relationship Id="rId5" Type="http://schemas.openxmlformats.org/officeDocument/2006/relationships/audio" Target="NULL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8.wdp"/><Relationship Id="rId10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59.xml"/><Relationship Id="rId10" Type="http://schemas.microsoft.com/office/2007/relationships/hdphoto" Target="../media/hdphoto5.wdp"/><Relationship Id="rId4" Type="http://schemas.microsoft.com/office/2007/relationships/media" Target="../media/media5.mp3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3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294" y="2329382"/>
            <a:ext cx="9144000" cy="7029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VNI-Avo" pitchFamily="2" charset="0"/>
              </a:rPr>
            </a:b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5374" y="1531589"/>
            <a:ext cx="596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8078" y="2256806"/>
            <a:ext cx="79384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271752" y="3359951"/>
            <a:ext cx="1790164" cy="785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87285" y="3521923"/>
            <a:ext cx="115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1352550"/>
            <a:ext cx="4222045" cy="550545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3126464" y="93838"/>
            <a:ext cx="506503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Chỉ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có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một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không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có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độc</a:t>
            </a:r>
            <a:r>
              <a:rPr lang="en-US" sz="3600" dirty="0">
                <a:solidFill>
                  <a:prstClr val="white"/>
                </a:solidFill>
              </a:rPr>
              <a:t>. </a:t>
            </a:r>
            <a:r>
              <a:rPr lang="en-US" sz="3600" dirty="0" err="1">
                <a:solidFill>
                  <a:prstClr val="white"/>
                </a:solidFill>
              </a:rPr>
              <a:t>Ngươi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hãy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chọn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đi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prstClr val="white">
                    <a:lumMod val="50000"/>
                  </a:prst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3665" y="497169"/>
            <a:ext cx="11592232" cy="127327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trước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4400" b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9866" y="2236583"/>
            <a:ext cx="4907935" cy="12353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đâu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rồi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591" y="2249965"/>
            <a:ext cx="4953409" cy="12219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thật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là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vui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46323" y="6015971"/>
            <a:ext cx="4055397" cy="74592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12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7929" y="279399"/>
            <a:ext cx="11592232" cy="15526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TIẾP CÂU SAU:</a:t>
            </a:r>
          </a:p>
          <a:p>
            <a:pPr algn="ctr">
              <a:defRPr/>
            </a:pP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ở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endParaRPr lang="en-US" sz="3200" b="1" i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cành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……..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03965" y="2146401"/>
            <a:ext cx="3796212" cy="10817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tỏa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hương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47954" y="2146400"/>
            <a:ext cx="3759609" cy="10817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vườn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36489" y="6074756"/>
            <a:ext cx="4464192" cy="68919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26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364030"/>
            <a:ext cx="11592232" cy="12351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tốt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33499" y="2131311"/>
            <a:ext cx="3961171" cy="12752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Gặt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hái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82875" y="2131311"/>
            <a:ext cx="3937409" cy="12752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Ước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mong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40132" y="5973653"/>
            <a:ext cx="3874728" cy="80864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48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7929" y="199515"/>
            <a:ext cx="11592232" cy="97221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phù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hợp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615687"/>
            <a:ext cx="5427406" cy="12903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FontTx/>
              <a:buAutoNum type="alphaUcPeriod"/>
              <a:defRPr/>
            </a:pP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   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mai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615687"/>
            <a:ext cx="5427406" cy="12903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trước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1319003"/>
            <a:ext cx="8984337" cy="10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615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69" y="72110"/>
            <a:ext cx="3958592" cy="6153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66" y="-48298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440"/>
            <a:ext cx="10278271" cy="3845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4564" y="1275008"/>
            <a:ext cx="676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MỘT NGÀY HOÀI PHÍ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41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641443"/>
            <a:ext cx="9894626" cy="59094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5355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nay, con hãy trồng một cái cây và đọc quyển truyện này nhé!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03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Hôm nay, con hãy trồng một cái cây và đọc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truyện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nhé!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đi rồi, cậu bé lại nằm xuống và thiếp đi. Khi cậu tỉnh dậy, Mặt Trời đã lên cao. Cậu muốn bắt tay vào việc nhưng lại nghĩ: “Mình còn cả một ngày mà.”. Sau một hồi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vườn, cậu lại ngồi nghỉ, quên hẳn lời mẹ dặn.</a:t>
            </a: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PHÍ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699" y="-56315"/>
            <a:ext cx="1912019" cy="1734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201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HOÀI PHÍ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Là đ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ể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mất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đi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, qua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đi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cách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vô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ích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rất</a:t>
            </a:r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đáng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tiếc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2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Hôm nay, con hãy trồng một cái cây và đọc quyển truyện này nhé!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68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1226327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617279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chiều, mẹ về. 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lúa.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lái máy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đó, hai mẹ con vào thư viện. Bác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61727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65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1003" y="1260198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569264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mẹ về. 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lúa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Cô lái máy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đó, hai mẹ con vào thư viện. Bác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966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569264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58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 GẶT ĐẬP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Là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máy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gặt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đập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lúa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35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 THƯ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Là người quản lí sách ở thư viện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1417848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822448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chiều, mẹ về. 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lúa.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lái máy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đó, hai mẹ con vào thư viện. Bác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832448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41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641443"/>
            <a:ext cx="9894626" cy="59094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4402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30342" y="1267130"/>
            <a:ext cx="5664715" cy="1481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6593" y="1715277"/>
            <a:ext cx="517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</a:rPr>
              <a:t>XE BUÝT </a:t>
            </a:r>
            <a:r>
              <a:rPr lang="vi-VN" sz="32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</a:rPr>
              <a:t>YÊU THƯƠNG</a:t>
            </a:r>
            <a:endParaRPr lang="en-US" sz="32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856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dặn cậu bé làm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365" y="1519569"/>
            <a:ext cx="3090222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Dọn dẹp nhà cửa.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1493" y="1531165"/>
            <a:ext cx="3802947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Trồng cây và đọc truyện.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2005" y="1531165"/>
            <a:ext cx="4234070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Nhổ cỏ trong vườn.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241956" y="298834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23396" y="2230965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39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776" y="133350"/>
            <a:ext cx="7160938" cy="8645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480" y="365125"/>
            <a:ext cx="6174815" cy="18637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TÁO ĐỘC</a:t>
            </a:r>
            <a:endParaRPr lang="en-US" sz="115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5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 sao cậu bé không làm được việc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053" y="1756400"/>
            <a:ext cx="311757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Vì cậu bé không thích làm việc.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8661" y="1756400"/>
            <a:ext cx="3815325" cy="16160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cậu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vội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80969" y="1756400"/>
            <a:ext cx="3726467" cy="15963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 cậu bé không muốn làm theo lời mẹ.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524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50812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đã làm gì để cậu bé thấy hôm đó mọi người đã làm được rất nhiều việc?</a:t>
            </a:r>
            <a:endParaRPr lang="en-US" sz="32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505" y="1551436"/>
            <a:ext cx="3344007" cy="11155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kể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lại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cậu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nghe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72677" y="1551435"/>
            <a:ext cx="3919322" cy="11155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4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Mẹ </a:t>
            </a:r>
            <a:r>
              <a:rPr lang="vi-VN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đưa cậu bé đi quan sát thực tế.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4286" y="1562100"/>
            <a:ext cx="3978632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4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</a:t>
            </a:r>
            <a:r>
              <a:rPr lang="vi-VN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đưa cậu bé ra cánh đồng</a:t>
            </a:r>
            <a:endParaRPr lang="en-US" sz="3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662585" y="2975106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856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 cùng, cậu bé đã hiểu ra điều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8536" y="1637237"/>
            <a:ext cx="3458907" cy="12543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Mọi người làm được rất nhiều việc.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261" y="1637237"/>
            <a:ext cx="3625539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Đã để một ngày trôi qua hoài phí.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4061" y="1637238"/>
            <a:ext cx="3473139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Một này thật dài.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325781" y="28194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98763" y="223347"/>
            <a:ext cx="6499274" cy="24911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3140" y="407095"/>
            <a:ext cx="589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TỚ CẢM ƠN TẤT CẢ CÁC BẠN HỌC SINH NHA ! </a:t>
            </a:r>
            <a:endParaRPr lang="en-US" sz="4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2101756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77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714344"/>
            <a:ext cx="9894626" cy="583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984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77057" y="1991902"/>
            <a:ext cx="2262516" cy="2109019"/>
            <a:chOff x="142642" y="1982647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42642" y="1982647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9548" y="24486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zh-CN" sz="3600" b="1" dirty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 HỎI 1</a:t>
              </a:r>
              <a:endParaRPr lang="zh-CN" alt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3992918" y="1434042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748808" y="2110986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533" y="95533"/>
            <a:ext cx="3753135" cy="545911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34" y="183822"/>
            <a:ext cx="394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LUYỆN TẬP THEO VĂN BẢN ĐỌC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18794" y="2230353"/>
            <a:ext cx="5916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2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93219" y="1459870"/>
            <a:ext cx="5544978" cy="4346629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3952369" y="2311480"/>
            <a:ext cx="4626677" cy="2643408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4846" y="-191389"/>
            <a:ext cx="2225233" cy="2182557"/>
          </a:xfrm>
          <a:prstGeom prst="rect">
            <a:avLst/>
          </a:prstGeom>
        </p:spPr>
      </p:pic>
      <p:pic>
        <p:nvPicPr>
          <p:cNvPr id="10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6022" y="466107"/>
            <a:ext cx="5157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8270" y="3217685"/>
            <a:ext cx="373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77057" y="1991902"/>
            <a:ext cx="2262516" cy="2109019"/>
            <a:chOff x="142642" y="1982647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42642" y="1982647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9548" y="24486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zh-CN" sz="3600" b="1" dirty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 HỎI </a:t>
              </a:r>
              <a:r>
                <a:rPr lang="vi-VN" altLang="zh-CN" sz="3600" b="1" dirty="0" smtClean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xmlns="" id="{C9A10510-73D6-48FC-9336-FA1260DCA4BA}"/>
              </a:ext>
            </a:extLst>
          </p:cNvPr>
          <p:cNvSpPr/>
          <p:nvPr/>
        </p:nvSpPr>
        <p:spPr>
          <a:xfrm>
            <a:off x="3992918" y="1434042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748808" y="2110986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533" y="95533"/>
            <a:ext cx="3753135" cy="545911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34" y="183822"/>
            <a:ext cx="394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>LUYỆN TẬP THEO VĂN BẢN ĐỌC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8808" y="2230353"/>
            <a:ext cx="5705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2878" y="174738"/>
            <a:ext cx="3609084" cy="21461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807" y="700420"/>
            <a:ext cx="2605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Củng cố </a:t>
            </a:r>
          </a:p>
          <a:p>
            <a:pPr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bài học</a:t>
            </a:r>
            <a:endParaRPr lang="en-US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16718" y="1272910"/>
            <a:ext cx="5322037" cy="281847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0177" y="2019869"/>
            <a:ext cx="3965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nay?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7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9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320" y="2545220"/>
            <a:ext cx="10515600" cy="1325563"/>
          </a:xfrm>
        </p:spPr>
        <p:txBody>
          <a:bodyPr>
            <a:prstTxWarp prst="textArchUp">
              <a:avLst/>
            </a:prstTxWarp>
          </a:bodyPr>
          <a:lstStyle/>
          <a:p>
            <a:pPr algn="ctr"/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Cảm ơn cô và các bạn đã lắng nghe </a:t>
            </a:r>
            <a:b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phần tập giảng của nhóm em !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0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48" y="-402889"/>
            <a:ext cx="8822989" cy="88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7512466" y="-451869"/>
            <a:ext cx="7360066" cy="73014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37" y="133349"/>
            <a:ext cx="7467125" cy="7467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3198855"/>
            <a:ext cx="599894" cy="6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64088 0.019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7587530" y="-303123"/>
            <a:ext cx="7587530" cy="73992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177" y="415170"/>
            <a:ext cx="5273368" cy="636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2553871" y="3984674"/>
            <a:ext cx="3402452" cy="31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59 0.00833 L 0.78972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1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2 0.01898 L 1.72982 0.0226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99560" cy="2472397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Bạch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Tuyết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prstClr val="white"/>
                </a:solidFill>
              </a:rPr>
              <a:t>Ngươi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sẽ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phải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ăn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quả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táo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độc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của</a:t>
            </a:r>
            <a:r>
              <a:rPr lang="en-US" sz="3600" dirty="0">
                <a:solidFill>
                  <a:prstClr val="white"/>
                </a:solidFill>
              </a:rPr>
              <a:t> ta </a:t>
            </a:r>
          </a:p>
        </p:txBody>
      </p:sp>
    </p:spTree>
    <p:extLst>
      <p:ext uri="{BB962C8B-B14F-4D97-AF65-F5344CB8AC3E}">
        <p14:creationId xmlns:p14="http://schemas.microsoft.com/office/powerpoint/2010/main" val="20566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Gọi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Bạch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Tuyết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vào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cho</a:t>
            </a:r>
            <a:r>
              <a:rPr lang="en-US" sz="3600" dirty="0">
                <a:solidFill>
                  <a:prstClr val="white"/>
                </a:solidFill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28008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1880</Words>
  <Application>Microsoft Office PowerPoint</Application>
  <PresentationFormat>Custom</PresentationFormat>
  <Paragraphs>187</Paragraphs>
  <Slides>39</Slides>
  <Notes>17</Notes>
  <HiddenSlides>0</HiddenSlides>
  <MMClips>24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Trek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NỀN 5</vt:lpstr>
      <vt:lpstr>14_Office Theme</vt:lpstr>
      <vt:lpstr>15_Office Theme</vt:lpstr>
      <vt:lpstr>1_NỀN 5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cô và các bạn đã lắng nghe  phần tập giảng của nhóm em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account</dc:creator>
  <cp:lastModifiedBy>Khatmau_sr</cp:lastModifiedBy>
  <cp:revision>25</cp:revision>
  <dcterms:created xsi:type="dcterms:W3CDTF">2022-02-15T07:13:52Z</dcterms:created>
  <dcterms:modified xsi:type="dcterms:W3CDTF">2024-04-23T01:14:37Z</dcterms:modified>
</cp:coreProperties>
</file>